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320" r:id="rId2"/>
  </p:sldMasterIdLst>
  <p:notesMasterIdLst>
    <p:notesMasterId r:id="rId19"/>
  </p:notesMasterIdLst>
  <p:sldIdLst>
    <p:sldId id="551" r:id="rId3"/>
    <p:sldId id="559" r:id="rId4"/>
    <p:sldId id="567" r:id="rId5"/>
    <p:sldId id="568" r:id="rId6"/>
    <p:sldId id="553" r:id="rId7"/>
    <p:sldId id="569" r:id="rId8"/>
    <p:sldId id="550" r:id="rId9"/>
    <p:sldId id="544" r:id="rId10"/>
    <p:sldId id="543" r:id="rId11"/>
    <p:sldId id="566" r:id="rId12"/>
    <p:sldId id="546" r:id="rId13"/>
    <p:sldId id="548" r:id="rId14"/>
    <p:sldId id="563" r:id="rId15"/>
    <p:sldId id="564" r:id="rId16"/>
    <p:sldId id="561" r:id="rId17"/>
    <p:sldId id="54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020"/>
    <a:srgbClr val="0033CC"/>
    <a:srgbClr val="FFCC00"/>
    <a:srgbClr val="FFFFFF"/>
    <a:srgbClr val="5C8E6F"/>
    <a:srgbClr val="679D7C"/>
    <a:srgbClr val="FF66FF"/>
    <a:srgbClr val="FF33CC"/>
    <a:srgbClr val="FF99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2958" autoAdjust="0"/>
  </p:normalViewPr>
  <p:slideViewPr>
    <p:cSldViewPr>
      <p:cViewPr varScale="1">
        <p:scale>
          <a:sx n="99" d="100"/>
          <a:sy n="99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DFFC8-324C-4999-A6BC-43F52D0C05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64AC1-8E65-41F3-972E-419A7CFD48A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Старт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BD1C576-7209-4AB1-8F37-9625A34B71AD}" type="parTrans" cxnId="{A02A9D0B-253D-4D16-9CAB-22578835FF4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754BCB4C-3F39-45C7-A67A-431B54FBF689}" type="sibTrans" cxnId="{A02A9D0B-253D-4D16-9CAB-22578835FF4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B773E940-6DE4-4072-ADEC-23342F153D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Обоснование необходимости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B4380C4-2E76-4B60-B02B-50853DC16565}" type="parTrans" cxnId="{599C7DC2-181D-4942-9CAB-709C5E9B74A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6C606A21-531F-41D3-8207-A3AC5A6881F1}" type="sibTrans" cxnId="{599C7DC2-181D-4942-9CAB-709C5E9B74A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98187FDF-6AA4-4860-9B57-43303F2900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Оценка потенциала кластеризации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59FE4B9-A241-47E8-9FFB-FBB8968E294A}" type="parTrans" cxnId="{BBDAFEEE-EA99-49E8-9868-05201CB542C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9AE36BF5-3DB8-492D-BF55-4B357FB26E13}" type="sibTrans" cxnId="{BBDAFEEE-EA99-49E8-9868-05201CB542C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3D1891D5-3EE4-4626-AD8C-44535DA439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Реализация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C3757DA-0872-4965-8A85-DDF6AFD85A38}" type="parTrans" cxnId="{518EBEBE-B7C2-43F5-9DE7-9B1F39126B9B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8DC9EDDD-1ECF-4758-BC6D-D8F1A78950E6}" type="sibTrans" cxnId="{518EBEBE-B7C2-43F5-9DE7-9B1F39126B9B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83869AF1-E23C-4DE6-AADC-478C9BB0A0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Формирование органа управления созданием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05BE072-153A-4003-8B74-4FDD86C6E28F}" type="parTrans" cxnId="{BC1A15A3-60A6-42AA-A1A3-153BC01F5D8C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B9F7EF79-6A36-4DAC-B7A0-178D5DFE8614}" type="sibTrans" cxnId="{BC1A15A3-60A6-42AA-A1A3-153BC01F5D8C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5C5635D8-44C9-4756-81B7-FD4701BE9FE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Реализация программы развития кластер</a:t>
          </a:r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</a:t>
          </a:r>
          <a:endParaRPr lang="ru-RU" sz="1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32933F8-9B6A-45BB-8CD6-8E8299F7F3B0}" type="parTrans" cxnId="{D02F2306-F1E6-4544-8077-907A404FF845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D7651E16-861D-4076-B1E8-209BCB0AC0DC}" type="sibTrans" cxnId="{D02F2306-F1E6-4544-8077-907A404FF845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B0CB59FD-390D-4880-BC32-A62684B0914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Завершение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DB70523-6BAF-4250-841F-1325F3D7C46C}" type="parTrans" cxnId="{A34DA218-CF46-42DF-A707-06545E086142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250611E3-470C-4A27-B3CC-4ED1290A5B63}" type="sibTrans" cxnId="{A34DA218-CF46-42DF-A707-06545E086142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0B4F0F76-E142-4497-A902-87916CC3A4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Оценка эффективности деятельности кластера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1B4B4DA-2EC6-4530-B238-9308A3647CDA}" type="parTrans" cxnId="{CBA03E54-F759-4BBB-BF93-D5C9B94D396C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E8B12E22-65FA-4E67-B335-03F82D48D60F}" type="sibTrans" cxnId="{CBA03E54-F759-4BBB-BF93-D5C9B94D396C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48075B78-A8DE-4510-984D-B51AD40FB2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Корректировка программы развития кластера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6EB1705-3782-4CB2-8261-02927E132767}" type="parTrans" cxnId="{80967AFA-2F6F-4272-A714-CED105FAF186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280EF10B-DC8B-40FE-A102-ABE9F12B26BD}" type="sibTrans" cxnId="{80967AFA-2F6F-4272-A714-CED105FAF186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FBB0EA21-DCD1-4341-8C86-C2ADD89D88E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Разработка программы развития кластера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CCA88C-A8B8-4F5A-BC56-C5EF62C1008C}" type="parTrans" cxnId="{7114252A-24CC-4C94-8759-4484F12BFF54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2E7B5557-C847-42E4-AE20-E8B28F232952}" type="sibTrans" cxnId="{7114252A-24CC-4C94-8759-4484F12BFF54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689C2EE5-F73F-494C-A73F-1299BF4491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Определение целей и задач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0941CCF-6157-4A6D-8796-A8B7D55ED265}" type="parTrans" cxnId="{2C370ABC-418A-425A-8D3F-1DA274C6C5ED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C3CDAE21-744D-441F-9630-D96861E0137F}" type="sibTrans" cxnId="{2C370ABC-418A-425A-8D3F-1DA274C6C5ED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A8DC8896-0563-4F24-B850-CA43D5AA9C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Определение состава участников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2FBDAC-7308-4530-9060-69674C35D085}" type="parTrans" cxnId="{A617B9E6-80CC-4022-8047-F60AEA01CF9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87D63AF7-63D3-4CB7-ADB3-3E7F2D6DDB3C}" type="sibTrans" cxnId="{A617B9E6-80CC-4022-8047-F60AEA01CF9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D5413B5B-A02E-46A6-B192-D29BEF78190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Развитие коммуникаций между участниками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E842C8E-7199-4A1E-9C03-EC6459FE1829}" type="parTrans" cxnId="{146A2D65-7406-45FA-8BAC-C88C2EE4279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80112DA9-7302-48DB-90C7-B3EB43889399}" type="sibTrans" cxnId="{146A2D65-7406-45FA-8BAC-C88C2EE42791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35F1E2E3-DF67-4CF6-9D21-EB39922FA5DC}" type="pres">
      <dgm:prSet presAssocID="{300DFFC8-324C-4999-A6BC-43F52D0C0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D8E68-8D58-4222-BA63-E53B9E41AA91}" type="pres">
      <dgm:prSet presAssocID="{C8964AC1-8E65-41F3-972E-419A7CFD48AA}" presName="linNode" presStyleCnt="0"/>
      <dgm:spPr/>
    </dgm:pt>
    <dgm:pt modelId="{0239D493-B48B-4E62-9E39-B84275B606A9}" type="pres">
      <dgm:prSet presAssocID="{C8964AC1-8E65-41F3-972E-419A7CFD48AA}" presName="parentText" presStyleLbl="node1" presStyleIdx="0" presStyleCnt="3" custScaleX="45799" custScaleY="35281" custLinFactNeighborX="-1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85F2B-55E1-4BC0-9F13-6E56B3B3221C}" type="pres">
      <dgm:prSet presAssocID="{C8964AC1-8E65-41F3-972E-419A7CFD48AA}" presName="descendantText" presStyleLbl="alignAccFollowNode1" presStyleIdx="0" presStyleCnt="3" custScaleX="130617" custScaleY="3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B7449-F818-4ACD-83B0-7975CAC2C24D}" type="pres">
      <dgm:prSet presAssocID="{754BCB4C-3F39-45C7-A67A-431B54FBF689}" presName="sp" presStyleCnt="0"/>
      <dgm:spPr/>
    </dgm:pt>
    <dgm:pt modelId="{17F6B822-CA39-47C3-9A33-28032FA05251}" type="pres">
      <dgm:prSet presAssocID="{3D1891D5-3EE4-4626-AD8C-44535DA4397A}" presName="linNode" presStyleCnt="0"/>
      <dgm:spPr/>
    </dgm:pt>
    <dgm:pt modelId="{CA3121FE-E62E-4ABC-9F62-4CE32F48BBA8}" type="pres">
      <dgm:prSet presAssocID="{3D1891D5-3EE4-4626-AD8C-44535DA4397A}" presName="parentText" presStyleLbl="node1" presStyleIdx="1" presStyleCnt="3" custScaleX="62601" custScaleY="430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D68C-3379-44DE-A0B7-AF28C4369C58}" type="pres">
      <dgm:prSet presAssocID="{3D1891D5-3EE4-4626-AD8C-44535DA4397A}" presName="descendantText" presStyleLbl="alignAccFollowNode1" presStyleIdx="1" presStyleCnt="3" custScaleX="126211" custScaleY="4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01EC7-6E86-47E3-AD16-932A9635BA5F}" type="pres">
      <dgm:prSet presAssocID="{8DC9EDDD-1ECF-4758-BC6D-D8F1A78950E6}" presName="sp" presStyleCnt="0"/>
      <dgm:spPr/>
    </dgm:pt>
    <dgm:pt modelId="{489477D5-0908-4C6B-8FED-90C148199428}" type="pres">
      <dgm:prSet presAssocID="{B0CB59FD-390D-4880-BC32-A62684B0914A}" presName="linNode" presStyleCnt="0"/>
      <dgm:spPr/>
    </dgm:pt>
    <dgm:pt modelId="{47F71A4E-EC77-419A-A292-4F7D0BD55272}" type="pres">
      <dgm:prSet presAssocID="{B0CB59FD-390D-4880-BC32-A62684B0914A}" presName="parentText" presStyleLbl="node1" presStyleIdx="2" presStyleCnt="3" custScaleX="85185" custScaleY="31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5AC3A-BE55-46DB-BD49-E59B02914D4D}" type="pres">
      <dgm:prSet presAssocID="{B0CB59FD-390D-4880-BC32-A62684B0914A}" presName="descendantText" presStyleLbl="alignAccFollowNode1" presStyleIdx="2" presStyleCnt="3" custScaleX="141194" custScaleY="3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7B9E6-80CC-4022-8047-F60AEA01CF99}" srcId="{3D1891D5-3EE4-4626-AD8C-44535DA4397A}" destId="{A8DC8896-0563-4F24-B850-CA43D5AA9C38}" srcOrd="2" destOrd="0" parTransId="{E62FBDAC-7308-4530-9060-69674C35D085}" sibTransId="{87D63AF7-63D3-4CB7-ADB3-3E7F2D6DDB3C}"/>
    <dgm:cxn modelId="{7114252A-24CC-4C94-8759-4484F12BFF54}" srcId="{C8964AC1-8E65-41F3-972E-419A7CFD48AA}" destId="{FBB0EA21-DCD1-4341-8C86-C2ADD89D88E9}" srcOrd="2" destOrd="0" parTransId="{7ECCA88C-A8B8-4F5A-BC56-C5EF62C1008C}" sibTransId="{2E7B5557-C847-42E4-AE20-E8B28F232952}"/>
    <dgm:cxn modelId="{A02A9D0B-253D-4D16-9CAB-22578835FF41}" srcId="{300DFFC8-324C-4999-A6BC-43F52D0C0556}" destId="{C8964AC1-8E65-41F3-972E-419A7CFD48AA}" srcOrd="0" destOrd="0" parTransId="{7BD1C576-7209-4AB1-8F37-9625A34B71AD}" sibTransId="{754BCB4C-3F39-45C7-A67A-431B54FBF689}"/>
    <dgm:cxn modelId="{D02F2306-F1E6-4544-8077-907A404FF845}" srcId="{3D1891D5-3EE4-4626-AD8C-44535DA4397A}" destId="{5C5635D8-44C9-4756-81B7-FD4701BE9FE9}" srcOrd="4" destOrd="0" parTransId="{032933F8-9B6A-45BB-8CD6-8E8299F7F3B0}" sibTransId="{D7651E16-861D-4076-B1E8-209BCB0AC0DC}"/>
    <dgm:cxn modelId="{CBA03E54-F759-4BBB-BF93-D5C9B94D396C}" srcId="{B0CB59FD-390D-4880-BC32-A62684B0914A}" destId="{0B4F0F76-E142-4497-A902-87916CC3A401}" srcOrd="0" destOrd="0" parTransId="{81B4B4DA-2EC6-4530-B238-9308A3647CDA}" sibTransId="{E8B12E22-65FA-4E67-B335-03F82D48D60F}"/>
    <dgm:cxn modelId="{BBDAFEEE-EA99-49E8-9868-05201CB542C9}" srcId="{C8964AC1-8E65-41F3-972E-419A7CFD48AA}" destId="{98187FDF-6AA4-4860-9B57-43303F290015}" srcOrd="1" destOrd="0" parTransId="{F59FE4B9-A241-47E8-9FFB-FBB8968E294A}" sibTransId="{9AE36BF5-3DB8-492D-BF55-4B357FB26E13}"/>
    <dgm:cxn modelId="{8248CC09-A6D8-434A-B74D-8AB1017CF030}" type="presOf" srcId="{83869AF1-E23C-4DE6-AADC-478C9BB0A06E}" destId="{34A2D68C-3379-44DE-A0B7-AF28C4369C58}" srcOrd="0" destOrd="0" presId="urn:microsoft.com/office/officeart/2005/8/layout/vList5"/>
    <dgm:cxn modelId="{BC1A15A3-60A6-42AA-A1A3-153BC01F5D8C}" srcId="{3D1891D5-3EE4-4626-AD8C-44535DA4397A}" destId="{83869AF1-E23C-4DE6-AADC-478C9BB0A06E}" srcOrd="0" destOrd="0" parTransId="{D05BE072-153A-4003-8B74-4FDD86C6E28F}" sibTransId="{B9F7EF79-6A36-4DAC-B7A0-178D5DFE8614}"/>
    <dgm:cxn modelId="{97BFF62C-7533-47B8-8AC5-F1B0FEED26D7}" type="presOf" srcId="{5C5635D8-44C9-4756-81B7-FD4701BE9FE9}" destId="{34A2D68C-3379-44DE-A0B7-AF28C4369C58}" srcOrd="0" destOrd="4" presId="urn:microsoft.com/office/officeart/2005/8/layout/vList5"/>
    <dgm:cxn modelId="{80967AFA-2F6F-4272-A714-CED105FAF186}" srcId="{B0CB59FD-390D-4880-BC32-A62684B0914A}" destId="{48075B78-A8DE-4510-984D-B51AD40FB24C}" srcOrd="1" destOrd="0" parTransId="{D6EB1705-3782-4CB2-8261-02927E132767}" sibTransId="{280EF10B-DC8B-40FE-A102-ABE9F12B26BD}"/>
    <dgm:cxn modelId="{BA878F2B-6F3A-48E3-86BD-16EA37714C8C}" type="presOf" srcId="{C8964AC1-8E65-41F3-972E-419A7CFD48AA}" destId="{0239D493-B48B-4E62-9E39-B84275B606A9}" srcOrd="0" destOrd="0" presId="urn:microsoft.com/office/officeart/2005/8/layout/vList5"/>
    <dgm:cxn modelId="{6621A7AB-CAED-43ED-8EBC-29314B458916}" type="presOf" srcId="{0B4F0F76-E142-4497-A902-87916CC3A401}" destId="{EFA5AC3A-BE55-46DB-BD49-E59B02914D4D}" srcOrd="0" destOrd="0" presId="urn:microsoft.com/office/officeart/2005/8/layout/vList5"/>
    <dgm:cxn modelId="{D2BCC687-C979-4D40-A8BF-0781763A3BAB}" type="presOf" srcId="{48075B78-A8DE-4510-984D-B51AD40FB24C}" destId="{EFA5AC3A-BE55-46DB-BD49-E59B02914D4D}" srcOrd="0" destOrd="1" presId="urn:microsoft.com/office/officeart/2005/8/layout/vList5"/>
    <dgm:cxn modelId="{3A58E168-ADF2-42C6-B1B5-D64C5E2B86B3}" type="presOf" srcId="{689C2EE5-F73F-494C-A73F-1299BF4491C0}" destId="{34A2D68C-3379-44DE-A0B7-AF28C4369C58}" srcOrd="0" destOrd="1" presId="urn:microsoft.com/office/officeart/2005/8/layout/vList5"/>
    <dgm:cxn modelId="{146A2D65-7406-45FA-8BAC-C88C2EE42791}" srcId="{3D1891D5-3EE4-4626-AD8C-44535DA4397A}" destId="{D5413B5B-A02E-46A6-B192-D29BEF781907}" srcOrd="3" destOrd="0" parTransId="{0E842C8E-7199-4A1E-9C03-EC6459FE1829}" sibTransId="{80112DA9-7302-48DB-90C7-B3EB43889399}"/>
    <dgm:cxn modelId="{4C570548-7E8E-4CDE-A028-8820279C4C9E}" type="presOf" srcId="{98187FDF-6AA4-4860-9B57-43303F290015}" destId="{09985F2B-55E1-4BC0-9F13-6E56B3B3221C}" srcOrd="0" destOrd="1" presId="urn:microsoft.com/office/officeart/2005/8/layout/vList5"/>
    <dgm:cxn modelId="{24FFDAC7-9ABC-49D1-BE42-071AEB09576F}" type="presOf" srcId="{B0CB59FD-390D-4880-BC32-A62684B0914A}" destId="{47F71A4E-EC77-419A-A292-4F7D0BD55272}" srcOrd="0" destOrd="0" presId="urn:microsoft.com/office/officeart/2005/8/layout/vList5"/>
    <dgm:cxn modelId="{599C7DC2-181D-4942-9CAB-709C5E9B74A1}" srcId="{C8964AC1-8E65-41F3-972E-419A7CFD48AA}" destId="{B773E940-6DE4-4072-ADEC-23342F153DEC}" srcOrd="0" destOrd="0" parTransId="{FB4380C4-2E76-4B60-B02B-50853DC16565}" sibTransId="{6C606A21-531F-41D3-8207-A3AC5A6881F1}"/>
    <dgm:cxn modelId="{63DB047D-0964-4969-A2E3-CF62CD6BCF18}" type="presOf" srcId="{D5413B5B-A02E-46A6-B192-D29BEF781907}" destId="{34A2D68C-3379-44DE-A0B7-AF28C4369C58}" srcOrd="0" destOrd="3" presId="urn:microsoft.com/office/officeart/2005/8/layout/vList5"/>
    <dgm:cxn modelId="{518EBEBE-B7C2-43F5-9DE7-9B1F39126B9B}" srcId="{300DFFC8-324C-4999-A6BC-43F52D0C0556}" destId="{3D1891D5-3EE4-4626-AD8C-44535DA4397A}" srcOrd="1" destOrd="0" parTransId="{6C3757DA-0872-4965-8A85-DDF6AFD85A38}" sibTransId="{8DC9EDDD-1ECF-4758-BC6D-D8F1A78950E6}"/>
    <dgm:cxn modelId="{CB1B9759-79CB-4E00-B610-E26BBE47BF4F}" type="presOf" srcId="{A8DC8896-0563-4F24-B850-CA43D5AA9C38}" destId="{34A2D68C-3379-44DE-A0B7-AF28C4369C58}" srcOrd="0" destOrd="2" presId="urn:microsoft.com/office/officeart/2005/8/layout/vList5"/>
    <dgm:cxn modelId="{0C2A8335-F5A4-4237-95B7-9229F8B23377}" type="presOf" srcId="{B773E940-6DE4-4072-ADEC-23342F153DEC}" destId="{09985F2B-55E1-4BC0-9F13-6E56B3B3221C}" srcOrd="0" destOrd="0" presId="urn:microsoft.com/office/officeart/2005/8/layout/vList5"/>
    <dgm:cxn modelId="{4A8D3E66-22F0-48C9-9788-3AA86564D811}" type="presOf" srcId="{3D1891D5-3EE4-4626-AD8C-44535DA4397A}" destId="{CA3121FE-E62E-4ABC-9F62-4CE32F48BBA8}" srcOrd="0" destOrd="0" presId="urn:microsoft.com/office/officeart/2005/8/layout/vList5"/>
    <dgm:cxn modelId="{2C370ABC-418A-425A-8D3F-1DA274C6C5ED}" srcId="{3D1891D5-3EE4-4626-AD8C-44535DA4397A}" destId="{689C2EE5-F73F-494C-A73F-1299BF4491C0}" srcOrd="1" destOrd="0" parTransId="{40941CCF-6157-4A6D-8796-A8B7D55ED265}" sibTransId="{C3CDAE21-744D-441F-9630-D96861E0137F}"/>
    <dgm:cxn modelId="{8BB7FA64-404A-47B5-B902-EBAB6F58A87E}" type="presOf" srcId="{300DFFC8-324C-4999-A6BC-43F52D0C0556}" destId="{35F1E2E3-DF67-4CF6-9D21-EB39922FA5DC}" srcOrd="0" destOrd="0" presId="urn:microsoft.com/office/officeart/2005/8/layout/vList5"/>
    <dgm:cxn modelId="{A34DA218-CF46-42DF-A707-06545E086142}" srcId="{300DFFC8-324C-4999-A6BC-43F52D0C0556}" destId="{B0CB59FD-390D-4880-BC32-A62684B0914A}" srcOrd="2" destOrd="0" parTransId="{6DB70523-6BAF-4250-841F-1325F3D7C46C}" sibTransId="{250611E3-470C-4A27-B3CC-4ED1290A5B63}"/>
    <dgm:cxn modelId="{F7E89DC7-4808-43A0-8432-22674270A9F8}" type="presOf" srcId="{FBB0EA21-DCD1-4341-8C86-C2ADD89D88E9}" destId="{09985F2B-55E1-4BC0-9F13-6E56B3B3221C}" srcOrd="0" destOrd="2" presId="urn:microsoft.com/office/officeart/2005/8/layout/vList5"/>
    <dgm:cxn modelId="{7CE0E8CF-E33F-42AC-A369-94969E9CD490}" type="presParOf" srcId="{35F1E2E3-DF67-4CF6-9D21-EB39922FA5DC}" destId="{A2ED8E68-8D58-4222-BA63-E53B9E41AA91}" srcOrd="0" destOrd="0" presId="urn:microsoft.com/office/officeart/2005/8/layout/vList5"/>
    <dgm:cxn modelId="{903EB5DC-6F44-491E-A78C-B70C13909985}" type="presParOf" srcId="{A2ED8E68-8D58-4222-BA63-E53B9E41AA91}" destId="{0239D493-B48B-4E62-9E39-B84275B606A9}" srcOrd="0" destOrd="0" presId="urn:microsoft.com/office/officeart/2005/8/layout/vList5"/>
    <dgm:cxn modelId="{39775F1C-6ABD-4BE3-9DF1-90C0E8FCF14B}" type="presParOf" srcId="{A2ED8E68-8D58-4222-BA63-E53B9E41AA91}" destId="{09985F2B-55E1-4BC0-9F13-6E56B3B3221C}" srcOrd="1" destOrd="0" presId="urn:microsoft.com/office/officeart/2005/8/layout/vList5"/>
    <dgm:cxn modelId="{493ACC70-3519-4E56-9D2C-3DBDC4B00B61}" type="presParOf" srcId="{35F1E2E3-DF67-4CF6-9D21-EB39922FA5DC}" destId="{383B7449-F818-4ACD-83B0-7975CAC2C24D}" srcOrd="1" destOrd="0" presId="urn:microsoft.com/office/officeart/2005/8/layout/vList5"/>
    <dgm:cxn modelId="{903A2A7F-94CF-4BE4-99FB-1411463390ED}" type="presParOf" srcId="{35F1E2E3-DF67-4CF6-9D21-EB39922FA5DC}" destId="{17F6B822-CA39-47C3-9A33-28032FA05251}" srcOrd="2" destOrd="0" presId="urn:microsoft.com/office/officeart/2005/8/layout/vList5"/>
    <dgm:cxn modelId="{8164E101-F5E8-4FF4-8F43-0CA5A3DB3CCF}" type="presParOf" srcId="{17F6B822-CA39-47C3-9A33-28032FA05251}" destId="{CA3121FE-E62E-4ABC-9F62-4CE32F48BBA8}" srcOrd="0" destOrd="0" presId="urn:microsoft.com/office/officeart/2005/8/layout/vList5"/>
    <dgm:cxn modelId="{38D922F6-0D9C-42DC-8A1E-D3F051F3B499}" type="presParOf" srcId="{17F6B822-CA39-47C3-9A33-28032FA05251}" destId="{34A2D68C-3379-44DE-A0B7-AF28C4369C58}" srcOrd="1" destOrd="0" presId="urn:microsoft.com/office/officeart/2005/8/layout/vList5"/>
    <dgm:cxn modelId="{A42039CE-0CBC-4B27-9128-088C2A9647AB}" type="presParOf" srcId="{35F1E2E3-DF67-4CF6-9D21-EB39922FA5DC}" destId="{CB601EC7-6E86-47E3-AD16-932A9635BA5F}" srcOrd="3" destOrd="0" presId="urn:microsoft.com/office/officeart/2005/8/layout/vList5"/>
    <dgm:cxn modelId="{D6333B1D-3665-45F5-86A5-AD25CEAA1F32}" type="presParOf" srcId="{35F1E2E3-DF67-4CF6-9D21-EB39922FA5DC}" destId="{489477D5-0908-4C6B-8FED-90C148199428}" srcOrd="4" destOrd="0" presId="urn:microsoft.com/office/officeart/2005/8/layout/vList5"/>
    <dgm:cxn modelId="{E8DD8CD2-D856-4C15-A374-B9220A88D25A}" type="presParOf" srcId="{489477D5-0908-4C6B-8FED-90C148199428}" destId="{47F71A4E-EC77-419A-A292-4F7D0BD55272}" srcOrd="0" destOrd="0" presId="urn:microsoft.com/office/officeart/2005/8/layout/vList5"/>
    <dgm:cxn modelId="{AC279BE4-68C1-4A2A-9F9E-26FD2C34AB0A}" type="presParOf" srcId="{489477D5-0908-4C6B-8FED-90C148199428}" destId="{EFA5AC3A-BE55-46DB-BD49-E59B02914D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4DA10-9B12-40FB-A849-E71779896FB4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88729D5-291C-4BD3-A8F5-71D65BBDF8A0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Выявление и «взращивание» инноваций</a:t>
          </a:r>
          <a:endParaRPr lang="ru-RU" b="1" i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B08621-5F40-453A-901C-1458268EA076}" type="parTrans" cxnId="{5B740064-F831-4B76-BF4B-D8345DC26A25}">
      <dgm:prSet/>
      <dgm:spPr/>
      <dgm:t>
        <a:bodyPr/>
        <a:lstStyle/>
        <a:p>
          <a:endParaRPr lang="ru-RU"/>
        </a:p>
      </dgm:t>
    </dgm:pt>
    <dgm:pt modelId="{A273DA6D-2CEC-47BD-A2D1-84F0A500388E}" type="sibTrans" cxnId="{5B740064-F831-4B76-BF4B-D8345DC26A25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EB8D2622-5D16-45BC-B7BC-CE3607D352E7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Изучение, обобщение, систематизация инновационного опыта</a:t>
          </a:r>
          <a:endParaRPr lang="ru-RU" b="1" i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1A225E-2BAE-4BB8-BD7F-EFF148ED70FC}" type="parTrans" cxnId="{0C56993E-C2B5-47EE-AC21-C9F28E497198}">
      <dgm:prSet/>
      <dgm:spPr/>
      <dgm:t>
        <a:bodyPr/>
        <a:lstStyle/>
        <a:p>
          <a:endParaRPr lang="ru-RU"/>
        </a:p>
      </dgm:t>
    </dgm:pt>
    <dgm:pt modelId="{08E45A86-B20A-43CC-BE3F-990CB2265DCF}" type="sibTrans" cxnId="{0C56993E-C2B5-47EE-AC21-C9F28E497198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FCEC8E4D-7B30-496D-8537-444C3AB307FD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Диссеминация инновационного опыта</a:t>
          </a:r>
          <a:endParaRPr lang="ru-RU" b="1" i="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33F335B-A926-4A27-BF5B-C0C62D5771D2}" type="parTrans" cxnId="{1F613CC4-7715-48E4-B42C-813DAC962292}">
      <dgm:prSet/>
      <dgm:spPr/>
      <dgm:t>
        <a:bodyPr/>
        <a:lstStyle/>
        <a:p>
          <a:endParaRPr lang="ru-RU"/>
        </a:p>
      </dgm:t>
    </dgm:pt>
    <dgm:pt modelId="{94DC69D9-EA79-4D6E-ABD5-DA9EB51A56CC}" type="sibTrans" cxnId="{1F613CC4-7715-48E4-B42C-813DAC962292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F2660540-6D4D-4159-977B-4EFE355D51F8}" type="pres">
      <dgm:prSet presAssocID="{47D4DA10-9B12-40FB-A849-E71779896F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BA205-85E8-48F5-BE79-B707C9A426E0}" type="pres">
      <dgm:prSet presAssocID="{388729D5-291C-4BD3-A8F5-71D65BBDF8A0}" presName="node" presStyleLbl="node1" presStyleIdx="0" presStyleCnt="3" custScaleY="146003" custRadScaleRad="88152" custRadScaleInc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F3E97-16FB-45DD-9A98-7DA5C516F1D6}" type="pres">
      <dgm:prSet presAssocID="{A273DA6D-2CEC-47BD-A2D1-84F0A500388E}" presName="sibTrans" presStyleLbl="sibTrans2D1" presStyleIdx="0" presStyleCnt="3" custAng="20339281" custScaleX="61678" custScaleY="117104" custLinFactNeighborX="58726" custLinFactNeighborY="-30609"/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C9647B3D-37F9-43B2-A4F6-2375C854AA20}" type="pres">
      <dgm:prSet presAssocID="{A273DA6D-2CEC-47BD-A2D1-84F0A500388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14B93A2-C763-4181-A01A-F904B78712E0}" type="pres">
      <dgm:prSet presAssocID="{EB8D2622-5D16-45BC-B7BC-CE3607D352E7}" presName="node" presStyleLbl="node1" presStyleIdx="1" presStyleCnt="3" custScaleY="150827" custRadScaleRad="90873" custRadScaleInc="-2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C964E-BE80-4786-8BDB-2C6FFB318011}" type="pres">
      <dgm:prSet presAssocID="{08E45A86-B20A-43CC-BE3F-990CB2265DCF}" presName="sibTrans" presStyleLbl="sibTrans2D1" presStyleIdx="1" presStyleCnt="3" custScaleX="68043" custScaleY="117718" custLinFactY="14234" custLinFactNeighborX="-964" custLinFactNeighborY="100000"/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EED393B2-C32E-4FDB-86BD-3B05A8532B65}" type="pres">
      <dgm:prSet presAssocID="{08E45A86-B20A-43CC-BE3F-990CB2265D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EEBEB0D-879A-416E-98DD-09CBE2AC11A3}" type="pres">
      <dgm:prSet presAssocID="{FCEC8E4D-7B30-496D-8537-444C3AB307FD}" presName="node" presStyleLbl="node1" presStyleIdx="2" presStyleCnt="3" custScaleY="147956" custRadScaleRad="95566" custRadScaleInc="27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874A-E454-44A7-B92E-40566C1990F1}" type="pres">
      <dgm:prSet presAssocID="{94DC69D9-EA79-4D6E-ABD5-DA9EB51A56CC}" presName="sibTrans" presStyleLbl="sibTrans2D1" presStyleIdx="2" presStyleCnt="3" custAng="18194176" custFlipVert="1" custScaleX="59755" custScaleY="147077" custLinFactNeighborX="-51323" custLinFactNeighborY="-27374"/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FDC5671B-3F6F-4219-B45B-5462FB922BEF}" type="pres">
      <dgm:prSet presAssocID="{94DC69D9-EA79-4D6E-ABD5-DA9EB51A56C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F613CC4-7715-48E4-B42C-813DAC962292}" srcId="{47D4DA10-9B12-40FB-A849-E71779896FB4}" destId="{FCEC8E4D-7B30-496D-8537-444C3AB307FD}" srcOrd="2" destOrd="0" parTransId="{E33F335B-A926-4A27-BF5B-C0C62D5771D2}" sibTransId="{94DC69D9-EA79-4D6E-ABD5-DA9EB51A56CC}"/>
    <dgm:cxn modelId="{0C56993E-C2B5-47EE-AC21-C9F28E497198}" srcId="{47D4DA10-9B12-40FB-A849-E71779896FB4}" destId="{EB8D2622-5D16-45BC-B7BC-CE3607D352E7}" srcOrd="1" destOrd="0" parTransId="{641A225E-2BAE-4BB8-BD7F-EFF148ED70FC}" sibTransId="{08E45A86-B20A-43CC-BE3F-990CB2265DCF}"/>
    <dgm:cxn modelId="{3F0352E7-E026-4F3B-A153-76DF6A8BF98B}" type="presOf" srcId="{A273DA6D-2CEC-47BD-A2D1-84F0A500388E}" destId="{0FEF3E97-16FB-45DD-9A98-7DA5C516F1D6}" srcOrd="0" destOrd="0" presId="urn:microsoft.com/office/officeart/2005/8/layout/cycle7"/>
    <dgm:cxn modelId="{0022DBB3-5EA0-40EF-883E-364FCBAB274C}" type="presOf" srcId="{08E45A86-B20A-43CC-BE3F-990CB2265DCF}" destId="{EED393B2-C32E-4FDB-86BD-3B05A8532B65}" srcOrd="1" destOrd="0" presId="urn:microsoft.com/office/officeart/2005/8/layout/cycle7"/>
    <dgm:cxn modelId="{5B740064-F831-4B76-BF4B-D8345DC26A25}" srcId="{47D4DA10-9B12-40FB-A849-E71779896FB4}" destId="{388729D5-291C-4BD3-A8F5-71D65BBDF8A0}" srcOrd="0" destOrd="0" parTransId="{81B08621-5F40-453A-901C-1458268EA076}" sibTransId="{A273DA6D-2CEC-47BD-A2D1-84F0A500388E}"/>
    <dgm:cxn modelId="{717C951C-9914-4032-80A3-7BF7C166B541}" type="presOf" srcId="{08E45A86-B20A-43CC-BE3F-990CB2265DCF}" destId="{817C964E-BE80-4786-8BDB-2C6FFB318011}" srcOrd="0" destOrd="0" presId="urn:microsoft.com/office/officeart/2005/8/layout/cycle7"/>
    <dgm:cxn modelId="{A0738BCE-909A-48A5-AE9A-14845AF58ECE}" type="presOf" srcId="{47D4DA10-9B12-40FB-A849-E71779896FB4}" destId="{F2660540-6D4D-4159-977B-4EFE355D51F8}" srcOrd="0" destOrd="0" presId="urn:microsoft.com/office/officeart/2005/8/layout/cycle7"/>
    <dgm:cxn modelId="{52D1FC59-3793-4429-BFE2-F70C6FDC0480}" type="presOf" srcId="{388729D5-291C-4BD3-A8F5-71D65BBDF8A0}" destId="{EFEBA205-85E8-48F5-BE79-B707C9A426E0}" srcOrd="0" destOrd="0" presId="urn:microsoft.com/office/officeart/2005/8/layout/cycle7"/>
    <dgm:cxn modelId="{65986C0D-F71E-4026-A7CC-5691981773A3}" type="presOf" srcId="{94DC69D9-EA79-4D6E-ABD5-DA9EB51A56CC}" destId="{5C4B874A-E454-44A7-B92E-40566C1990F1}" srcOrd="0" destOrd="0" presId="urn:microsoft.com/office/officeart/2005/8/layout/cycle7"/>
    <dgm:cxn modelId="{DA6179FB-BA05-4CE2-8374-2F990B68D234}" type="presOf" srcId="{FCEC8E4D-7B30-496D-8537-444C3AB307FD}" destId="{CEEBEB0D-879A-416E-98DD-09CBE2AC11A3}" srcOrd="0" destOrd="0" presId="urn:microsoft.com/office/officeart/2005/8/layout/cycle7"/>
    <dgm:cxn modelId="{D01C62E7-0B59-42E3-9982-D5685D51F888}" type="presOf" srcId="{94DC69D9-EA79-4D6E-ABD5-DA9EB51A56CC}" destId="{FDC5671B-3F6F-4219-B45B-5462FB922BEF}" srcOrd="1" destOrd="0" presId="urn:microsoft.com/office/officeart/2005/8/layout/cycle7"/>
    <dgm:cxn modelId="{711E1F12-184F-49BB-8F66-504CE4387070}" type="presOf" srcId="{A273DA6D-2CEC-47BD-A2D1-84F0A500388E}" destId="{C9647B3D-37F9-43B2-A4F6-2375C854AA20}" srcOrd="1" destOrd="0" presId="urn:microsoft.com/office/officeart/2005/8/layout/cycle7"/>
    <dgm:cxn modelId="{EC99EC96-5484-4201-815D-9E0243424074}" type="presOf" srcId="{EB8D2622-5D16-45BC-B7BC-CE3607D352E7}" destId="{E14B93A2-C763-4181-A01A-F904B78712E0}" srcOrd="0" destOrd="0" presId="urn:microsoft.com/office/officeart/2005/8/layout/cycle7"/>
    <dgm:cxn modelId="{281E87C2-44E7-4218-91E7-7375C53CA05A}" type="presParOf" srcId="{F2660540-6D4D-4159-977B-4EFE355D51F8}" destId="{EFEBA205-85E8-48F5-BE79-B707C9A426E0}" srcOrd="0" destOrd="0" presId="urn:microsoft.com/office/officeart/2005/8/layout/cycle7"/>
    <dgm:cxn modelId="{D12A16FF-D77D-43C4-9082-80FB2DBE2084}" type="presParOf" srcId="{F2660540-6D4D-4159-977B-4EFE355D51F8}" destId="{0FEF3E97-16FB-45DD-9A98-7DA5C516F1D6}" srcOrd="1" destOrd="0" presId="urn:microsoft.com/office/officeart/2005/8/layout/cycle7"/>
    <dgm:cxn modelId="{16E33CFD-76FE-4B62-9900-5DE7DD1A2D22}" type="presParOf" srcId="{0FEF3E97-16FB-45DD-9A98-7DA5C516F1D6}" destId="{C9647B3D-37F9-43B2-A4F6-2375C854AA20}" srcOrd="0" destOrd="0" presId="urn:microsoft.com/office/officeart/2005/8/layout/cycle7"/>
    <dgm:cxn modelId="{E336DE8C-CB76-42B0-8491-F6781FCC0E2B}" type="presParOf" srcId="{F2660540-6D4D-4159-977B-4EFE355D51F8}" destId="{E14B93A2-C763-4181-A01A-F904B78712E0}" srcOrd="2" destOrd="0" presId="urn:microsoft.com/office/officeart/2005/8/layout/cycle7"/>
    <dgm:cxn modelId="{CB783CA3-8D39-4A37-8840-53715E883FE2}" type="presParOf" srcId="{F2660540-6D4D-4159-977B-4EFE355D51F8}" destId="{817C964E-BE80-4786-8BDB-2C6FFB318011}" srcOrd="3" destOrd="0" presId="urn:microsoft.com/office/officeart/2005/8/layout/cycle7"/>
    <dgm:cxn modelId="{CE6B2262-0A9B-4F12-BC5C-7EC067CD5B93}" type="presParOf" srcId="{817C964E-BE80-4786-8BDB-2C6FFB318011}" destId="{EED393B2-C32E-4FDB-86BD-3B05A8532B65}" srcOrd="0" destOrd="0" presId="urn:microsoft.com/office/officeart/2005/8/layout/cycle7"/>
    <dgm:cxn modelId="{C50CACD3-492E-4622-A9DE-BEB2AB42B7BE}" type="presParOf" srcId="{F2660540-6D4D-4159-977B-4EFE355D51F8}" destId="{CEEBEB0D-879A-416E-98DD-09CBE2AC11A3}" srcOrd="4" destOrd="0" presId="urn:microsoft.com/office/officeart/2005/8/layout/cycle7"/>
    <dgm:cxn modelId="{19411009-D040-4EB9-AC72-5BCCC24D3D38}" type="presParOf" srcId="{F2660540-6D4D-4159-977B-4EFE355D51F8}" destId="{5C4B874A-E454-44A7-B92E-40566C1990F1}" srcOrd="5" destOrd="0" presId="urn:microsoft.com/office/officeart/2005/8/layout/cycle7"/>
    <dgm:cxn modelId="{1543274B-2635-4E6E-8A32-3E98C3EBB957}" type="presParOf" srcId="{5C4B874A-E454-44A7-B92E-40566C1990F1}" destId="{FDC5671B-3F6F-4219-B45B-5462FB922B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C0673-178D-440E-A9D0-86287908F107}" type="doc">
      <dgm:prSet loTypeId="urn:microsoft.com/office/officeart/2005/8/layout/hierarchy4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40CD752-D919-410A-82A0-0A5C6C5F7581}">
      <dgm:prSet phldrT="[Текст]" custT="1"/>
      <dgm:spPr/>
      <dgm:t>
        <a:bodyPr/>
        <a:lstStyle/>
        <a:p>
          <a:pPr algn="ctr"/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РЕГИОНАЛЬНЫЙ ИННОВАЦИОННЫЙ КЛАСТЕР (РИК)</a:t>
          </a:r>
        </a:p>
        <a:p>
          <a:pPr algn="ctr"/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_______________________________________________________</a:t>
          </a:r>
        </a:p>
        <a:p>
          <a:pPr algn="ctr"/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smtClean="0">
              <a:effectLst/>
              <a:latin typeface="Times New Roman" pitchFamily="18" charset="0"/>
              <a:cs typeface="Times New Roman" pitchFamily="18" charset="0"/>
            </a:rPr>
            <a:t>МУНИЦИПАЛЬНЫЙ ИННОВАЦИОННЫЙ КЛАСТЕР (МИК)  </a:t>
          </a:r>
          <a:endParaRPr lang="ru-RU" sz="1800" b="1" i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716440-6D77-469B-B278-9DA8ACE3D613}" type="parTrans" cxnId="{060B8922-9EE0-41EA-B557-9228385A30EA}">
      <dgm:prSet/>
      <dgm:spPr/>
      <dgm:t>
        <a:bodyPr/>
        <a:lstStyle/>
        <a:p>
          <a:endParaRPr lang="ru-RU"/>
        </a:p>
      </dgm:t>
    </dgm:pt>
    <dgm:pt modelId="{DAB0C6FE-AC7E-4D7D-BD67-FA59BF9988FF}" type="sibTrans" cxnId="{060B8922-9EE0-41EA-B557-9228385A30EA}">
      <dgm:prSet/>
      <dgm:spPr/>
      <dgm:t>
        <a:bodyPr/>
        <a:lstStyle/>
        <a:p>
          <a:endParaRPr lang="ru-RU"/>
        </a:p>
      </dgm:t>
    </dgm:pt>
    <dgm:pt modelId="{56780DFE-E11D-45C5-8C34-4AA41A846FF0}">
      <dgm:prSet phldrT="[Текст]" custT="1"/>
      <dgm:spPr/>
      <dgm:t>
        <a:bodyPr/>
        <a:lstStyle/>
        <a:p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Платформы инновационного развития общего образования</a:t>
          </a:r>
        </a:p>
        <a:p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РИК - МИК</a:t>
          </a:r>
          <a:endParaRPr lang="ru-RU" sz="2000" b="1" i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A989AB4-5651-4DAA-B67E-F876211F08F5}" type="parTrans" cxnId="{D7996308-A744-4618-8117-BA22E7D6BC68}">
      <dgm:prSet/>
      <dgm:spPr/>
      <dgm:t>
        <a:bodyPr/>
        <a:lstStyle/>
        <a:p>
          <a:endParaRPr lang="ru-RU"/>
        </a:p>
      </dgm:t>
    </dgm:pt>
    <dgm:pt modelId="{175146A0-6D8A-4DDB-A21D-C95392D185F9}" type="sibTrans" cxnId="{D7996308-A744-4618-8117-BA22E7D6BC68}">
      <dgm:prSet/>
      <dgm:spPr/>
      <dgm:t>
        <a:bodyPr/>
        <a:lstStyle/>
        <a:p>
          <a:endParaRPr lang="ru-RU"/>
        </a:p>
      </dgm:t>
    </dgm:pt>
    <dgm:pt modelId="{D3A3A11B-8C42-44B9-91C7-59D8BE0463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Областные инновационные и пилотные площадки</a:t>
          </a:r>
          <a:endParaRPr lang="ru-RU" sz="1600" b="1" i="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D6F54CB-364E-4E9B-BA9D-0E968CA5B1C9}" type="parTrans" cxnId="{2BB35306-218C-4CF8-B2D6-8BA88CDBB261}">
      <dgm:prSet/>
      <dgm:spPr/>
      <dgm:t>
        <a:bodyPr/>
        <a:lstStyle/>
        <a:p>
          <a:endParaRPr lang="ru-RU"/>
        </a:p>
      </dgm:t>
    </dgm:pt>
    <dgm:pt modelId="{4032F8FB-44C9-4512-BE29-BA9BCD60A034}" type="sibTrans" cxnId="{2BB35306-218C-4CF8-B2D6-8BA88CDBB261}">
      <dgm:prSet/>
      <dgm:spPr/>
      <dgm:t>
        <a:bodyPr/>
        <a:lstStyle/>
        <a:p>
          <a:endParaRPr lang="ru-RU"/>
        </a:p>
      </dgm:t>
    </dgm:pt>
    <dgm:pt modelId="{081D7A4B-B744-4300-856F-4C4EE2D10D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err="1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Муниципаль-ный</a:t>
          </a:r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методический ресурсный центр </a:t>
          </a:r>
          <a:endParaRPr lang="ru-RU" sz="1600" b="1" i="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6DD9D56-927C-47E4-B03B-03CA71B50030}" type="parTrans" cxnId="{DE3E3D2F-01F4-4A3F-97AE-CD977C40407D}">
      <dgm:prSet/>
      <dgm:spPr/>
      <dgm:t>
        <a:bodyPr/>
        <a:lstStyle/>
        <a:p>
          <a:endParaRPr lang="ru-RU"/>
        </a:p>
      </dgm:t>
    </dgm:pt>
    <dgm:pt modelId="{062B7CAB-B689-4CEF-9DB1-8B036D793DAE}" type="sibTrans" cxnId="{DE3E3D2F-01F4-4A3F-97AE-CD977C40407D}">
      <dgm:prSet/>
      <dgm:spPr/>
      <dgm:t>
        <a:bodyPr/>
        <a:lstStyle/>
        <a:p>
          <a:endParaRPr lang="ru-RU"/>
        </a:p>
      </dgm:t>
    </dgm:pt>
    <dgm:pt modelId="{134F6FF6-6ABC-4D20-9525-D239D03D582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РИПК и ППРО </a:t>
          </a:r>
        </a:p>
        <a:p>
          <a:pPr>
            <a:lnSpc>
              <a:spcPct val="100000"/>
            </a:lnSpc>
          </a:pPr>
          <a:r>
            <a:rPr lang="ru-RU" sz="1700" b="1" i="0" dirty="0" smtClean="0">
              <a:effectLst/>
              <a:latin typeface="Times New Roman" pitchFamily="18" charset="0"/>
              <a:cs typeface="Times New Roman" pitchFamily="18" charset="0"/>
            </a:rPr>
            <a:t>Координационный совет РИК __________________________ </a:t>
          </a:r>
        </a:p>
        <a:p>
          <a:pPr>
            <a:lnSpc>
              <a:spcPct val="100000"/>
            </a:lnSpc>
          </a:pPr>
          <a:r>
            <a:rPr lang="ru-RU" sz="1400" b="1" i="0" dirty="0" smtClean="0">
              <a:effectLst/>
              <a:latin typeface="Times New Roman" pitchFamily="18" charset="0"/>
              <a:cs typeface="Times New Roman" pitchFamily="18" charset="0"/>
            </a:rPr>
            <a:t>Отдел образования,  информационно-методический центр</a:t>
          </a:r>
        </a:p>
        <a:p>
          <a:pPr>
            <a:lnSpc>
              <a:spcPct val="100000"/>
            </a:lnSpc>
          </a:pPr>
          <a:r>
            <a:rPr lang="ru-RU" sz="1400" b="1" i="0" dirty="0" smtClean="0">
              <a:effectLst/>
              <a:latin typeface="Times New Roman" pitchFamily="18" charset="0"/>
              <a:cs typeface="Times New Roman" pitchFamily="18" charset="0"/>
            </a:rPr>
            <a:t>Координационный совет МИК</a:t>
          </a:r>
          <a:endParaRPr lang="ru-RU" sz="1400" b="1" i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1388E94-9427-4A4E-87CA-A444DB494A5A}" type="parTrans" cxnId="{37B94E9F-B47C-4E54-A03D-3117629BCF33}">
      <dgm:prSet/>
      <dgm:spPr/>
      <dgm:t>
        <a:bodyPr/>
        <a:lstStyle/>
        <a:p>
          <a:endParaRPr lang="ru-RU"/>
        </a:p>
      </dgm:t>
    </dgm:pt>
    <dgm:pt modelId="{2ADFC47F-97EC-4E71-A08B-515AC259B924}" type="sibTrans" cxnId="{37B94E9F-B47C-4E54-A03D-3117629BCF33}">
      <dgm:prSet/>
      <dgm:spPr/>
      <dgm:t>
        <a:bodyPr/>
        <a:lstStyle/>
        <a:p>
          <a:endParaRPr lang="ru-RU"/>
        </a:p>
      </dgm:t>
    </dgm:pt>
    <dgm:pt modelId="{B078D1B6-2DAC-4103-964A-E05565FD14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Региональные и муниципальные инновационные сообщества  </a:t>
          </a:r>
          <a:endParaRPr lang="ru-RU" sz="1400" b="1" i="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68C873B-49BF-47DD-AEC8-EAF425C810D7}" type="parTrans" cxnId="{C293D81C-7D29-4694-8C7F-15B52B5B6966}">
      <dgm:prSet/>
      <dgm:spPr/>
      <dgm:t>
        <a:bodyPr/>
        <a:lstStyle/>
        <a:p>
          <a:endParaRPr lang="ru-RU"/>
        </a:p>
      </dgm:t>
    </dgm:pt>
    <dgm:pt modelId="{C7A1E57C-5442-4D4F-930E-62E8A0115A0B}" type="sibTrans" cxnId="{C293D81C-7D29-4694-8C7F-15B52B5B6966}">
      <dgm:prSet/>
      <dgm:spPr/>
      <dgm:t>
        <a:bodyPr/>
        <a:lstStyle/>
        <a:p>
          <a:endParaRPr lang="ru-RU"/>
        </a:p>
      </dgm:t>
    </dgm:pt>
    <dgm:pt modelId="{E366F2D4-1674-4B45-8684-46B3A94F3C5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i="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педагога – </a:t>
          </a:r>
          <a:r>
            <a:rPr lang="ru-RU" sz="1600" b="1" i="0" dirty="0" err="1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инноватора</a:t>
          </a:r>
          <a:endParaRPr lang="ru-RU" sz="1600" b="1" i="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i="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молодого педагога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B33B2CD-7089-4DD9-ABC6-5F187FDDF2B0}" type="parTrans" cxnId="{4AC55BEE-5EB5-4E58-AD9B-52E3B88FB49F}">
      <dgm:prSet/>
      <dgm:spPr/>
      <dgm:t>
        <a:bodyPr/>
        <a:lstStyle/>
        <a:p>
          <a:endParaRPr lang="ru-RU"/>
        </a:p>
      </dgm:t>
    </dgm:pt>
    <dgm:pt modelId="{23146647-591B-48F4-8233-533F39E31A18}" type="sibTrans" cxnId="{4AC55BEE-5EB5-4E58-AD9B-52E3B88FB49F}">
      <dgm:prSet/>
      <dgm:spPr/>
      <dgm:t>
        <a:bodyPr/>
        <a:lstStyle/>
        <a:p>
          <a:endParaRPr lang="ru-RU"/>
        </a:p>
      </dgm:t>
    </dgm:pt>
    <dgm:pt modelId="{B99F6F3E-3B3A-4A50-A6B3-79192AC8E876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эффективного управления инновациями</a:t>
          </a:r>
        </a:p>
      </dgm:t>
    </dgm:pt>
    <dgm:pt modelId="{40E4F574-C206-4893-B183-A7E8D872F523}" type="parTrans" cxnId="{C50C5720-B384-46E5-B7BF-676D174CA139}">
      <dgm:prSet/>
      <dgm:spPr/>
      <dgm:t>
        <a:bodyPr/>
        <a:lstStyle/>
        <a:p>
          <a:endParaRPr lang="ru-RU"/>
        </a:p>
      </dgm:t>
    </dgm:pt>
    <dgm:pt modelId="{1648AB3B-8BD6-4F5B-BF7F-1EBBB0D80872}" type="sibTrans" cxnId="{C50C5720-B384-46E5-B7BF-676D174CA139}">
      <dgm:prSet/>
      <dgm:spPr/>
      <dgm:t>
        <a:bodyPr/>
        <a:lstStyle/>
        <a:p>
          <a:endParaRPr lang="ru-RU"/>
        </a:p>
      </dgm:t>
    </dgm:pt>
    <dgm:pt modelId="{AA0503BC-B680-455F-8CA7-CFCC3DD73212}" type="pres">
      <dgm:prSet presAssocID="{CB3C0673-178D-440E-A9D0-86287908F1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5C6549-7612-46D2-B909-0E80158E3966}" type="pres">
      <dgm:prSet presAssocID="{B40CD752-D919-410A-82A0-0A5C6C5F7581}" presName="vertOne" presStyleCnt="0"/>
      <dgm:spPr/>
      <dgm:t>
        <a:bodyPr/>
        <a:lstStyle/>
        <a:p>
          <a:endParaRPr lang="ru-RU"/>
        </a:p>
      </dgm:t>
    </dgm:pt>
    <dgm:pt modelId="{B263BA98-1731-44AE-BA9D-D7A19C7FD5B9}" type="pres">
      <dgm:prSet presAssocID="{B40CD752-D919-410A-82A0-0A5C6C5F7581}" presName="txOne" presStyleLbl="node0" presStyleIdx="0" presStyleCnt="1" custScaleX="91105" custScaleY="64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9BF90-230C-4A63-B605-ADC959F7DEB4}" type="pres">
      <dgm:prSet presAssocID="{B40CD752-D919-410A-82A0-0A5C6C5F7581}" presName="parTransOne" presStyleCnt="0"/>
      <dgm:spPr/>
      <dgm:t>
        <a:bodyPr/>
        <a:lstStyle/>
        <a:p>
          <a:endParaRPr lang="ru-RU"/>
        </a:p>
      </dgm:t>
    </dgm:pt>
    <dgm:pt modelId="{062CEADE-EDAF-4E59-8F28-BB9F573A2170}" type="pres">
      <dgm:prSet presAssocID="{B40CD752-D919-410A-82A0-0A5C6C5F7581}" presName="horzOne" presStyleCnt="0"/>
      <dgm:spPr/>
      <dgm:t>
        <a:bodyPr/>
        <a:lstStyle/>
        <a:p>
          <a:endParaRPr lang="ru-RU"/>
        </a:p>
      </dgm:t>
    </dgm:pt>
    <dgm:pt modelId="{7455B6B1-4182-432E-80AC-A1C4D3101374}" type="pres">
      <dgm:prSet presAssocID="{56780DFE-E11D-45C5-8C34-4AA41A846FF0}" presName="vertTwo" presStyleCnt="0"/>
      <dgm:spPr/>
      <dgm:t>
        <a:bodyPr/>
        <a:lstStyle/>
        <a:p>
          <a:endParaRPr lang="ru-RU"/>
        </a:p>
      </dgm:t>
    </dgm:pt>
    <dgm:pt modelId="{D74C292B-E507-43E7-BA33-B318DC446FCC}" type="pres">
      <dgm:prSet presAssocID="{56780DFE-E11D-45C5-8C34-4AA41A846FF0}" presName="txTwo" presStyleLbl="node2" presStyleIdx="0" presStyleCnt="2" custScaleX="64186" custLinFactNeighborX="-3339" custLinFactNeighborY="-90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0A29E2-1D9A-4E2E-B167-46A0F6853871}" type="pres">
      <dgm:prSet presAssocID="{56780DFE-E11D-45C5-8C34-4AA41A846FF0}" presName="parTransTwo" presStyleCnt="0"/>
      <dgm:spPr/>
      <dgm:t>
        <a:bodyPr/>
        <a:lstStyle/>
        <a:p>
          <a:endParaRPr lang="ru-RU"/>
        </a:p>
      </dgm:t>
    </dgm:pt>
    <dgm:pt modelId="{C77FEEC8-ED63-46A5-BC74-5F58DB4226FD}" type="pres">
      <dgm:prSet presAssocID="{56780DFE-E11D-45C5-8C34-4AA41A846FF0}" presName="horzTwo" presStyleCnt="0"/>
      <dgm:spPr/>
      <dgm:t>
        <a:bodyPr/>
        <a:lstStyle/>
        <a:p>
          <a:endParaRPr lang="ru-RU"/>
        </a:p>
      </dgm:t>
    </dgm:pt>
    <dgm:pt modelId="{7508B19C-9995-4458-ACDF-435B3AF36BA3}" type="pres">
      <dgm:prSet presAssocID="{D3A3A11B-8C42-44B9-91C7-59D8BE046341}" presName="vertThree" presStyleCnt="0"/>
      <dgm:spPr/>
      <dgm:t>
        <a:bodyPr/>
        <a:lstStyle/>
        <a:p>
          <a:endParaRPr lang="ru-RU"/>
        </a:p>
      </dgm:t>
    </dgm:pt>
    <dgm:pt modelId="{AEA8B631-CEF0-401C-A572-B4F8F0A7277F}" type="pres">
      <dgm:prSet presAssocID="{D3A3A11B-8C42-44B9-91C7-59D8BE046341}" presName="txThree" presStyleLbl="node3" presStyleIdx="0" presStyleCnt="5" custScaleX="74198" custLinFactNeighborX="665" custLinFactNeighborY="-17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39C538-3080-4DD4-B54F-6F04F1FD5337}" type="pres">
      <dgm:prSet presAssocID="{D3A3A11B-8C42-44B9-91C7-59D8BE046341}" presName="horzThree" presStyleCnt="0"/>
      <dgm:spPr/>
      <dgm:t>
        <a:bodyPr/>
        <a:lstStyle/>
        <a:p>
          <a:endParaRPr lang="ru-RU"/>
        </a:p>
      </dgm:t>
    </dgm:pt>
    <dgm:pt modelId="{7F4F3400-E07B-43F8-BC1E-45645738C405}" type="pres">
      <dgm:prSet presAssocID="{4032F8FB-44C9-4512-BE29-BA9BCD60A034}" presName="sibSpaceThree" presStyleCnt="0"/>
      <dgm:spPr/>
      <dgm:t>
        <a:bodyPr/>
        <a:lstStyle/>
        <a:p>
          <a:endParaRPr lang="ru-RU"/>
        </a:p>
      </dgm:t>
    </dgm:pt>
    <dgm:pt modelId="{05349EF9-6253-4200-92F5-D791BEEF1715}" type="pres">
      <dgm:prSet presAssocID="{081D7A4B-B744-4300-856F-4C4EE2D10DDD}" presName="vertThree" presStyleCnt="0"/>
      <dgm:spPr/>
      <dgm:t>
        <a:bodyPr/>
        <a:lstStyle/>
        <a:p>
          <a:endParaRPr lang="ru-RU"/>
        </a:p>
      </dgm:t>
    </dgm:pt>
    <dgm:pt modelId="{70E6F9EB-BED9-4C53-9A64-D882852730A9}" type="pres">
      <dgm:prSet presAssocID="{081D7A4B-B744-4300-856F-4C4EE2D10DDD}" presName="txThree" presStyleLbl="node3" presStyleIdx="1" presStyleCnt="5" custScaleX="70951" custLinFactNeighborX="-4179" custLinFactNeighborY="-16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B7AEC-7D2C-4991-8A54-7C92CB3E0A29}" type="pres">
      <dgm:prSet presAssocID="{081D7A4B-B744-4300-856F-4C4EE2D10DDD}" presName="horzThree" presStyleCnt="0"/>
      <dgm:spPr/>
      <dgm:t>
        <a:bodyPr/>
        <a:lstStyle/>
        <a:p>
          <a:endParaRPr lang="ru-RU"/>
        </a:p>
      </dgm:t>
    </dgm:pt>
    <dgm:pt modelId="{67ED9490-80BB-43C4-987D-2537A3396B68}" type="pres">
      <dgm:prSet presAssocID="{175146A0-6D8A-4DDB-A21D-C95392D185F9}" presName="sibSpaceTwo" presStyleCnt="0"/>
      <dgm:spPr/>
      <dgm:t>
        <a:bodyPr/>
        <a:lstStyle/>
        <a:p>
          <a:endParaRPr lang="ru-RU"/>
        </a:p>
      </dgm:t>
    </dgm:pt>
    <dgm:pt modelId="{A421D230-72AC-4281-AD03-064F58CD5028}" type="pres">
      <dgm:prSet presAssocID="{134F6FF6-6ABC-4D20-9525-D239D03D582A}" presName="vertTwo" presStyleCnt="0"/>
      <dgm:spPr/>
      <dgm:t>
        <a:bodyPr/>
        <a:lstStyle/>
        <a:p>
          <a:endParaRPr lang="ru-RU"/>
        </a:p>
      </dgm:t>
    </dgm:pt>
    <dgm:pt modelId="{DDBA7107-4653-4405-B57F-8C94B4F2F4A1}" type="pres">
      <dgm:prSet presAssocID="{134F6FF6-6ABC-4D20-9525-D239D03D582A}" presName="txTwo" presStyleLbl="node2" presStyleIdx="1" presStyleCnt="2" custScaleX="95746" custScaleY="106457" custLinFactNeighborX="-6883" custLinFactNeighborY="-91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02BD9-3A29-431D-A9F9-F1429852E051}" type="pres">
      <dgm:prSet presAssocID="{134F6FF6-6ABC-4D20-9525-D239D03D582A}" presName="parTransTwo" presStyleCnt="0"/>
      <dgm:spPr/>
      <dgm:t>
        <a:bodyPr/>
        <a:lstStyle/>
        <a:p>
          <a:endParaRPr lang="ru-RU"/>
        </a:p>
      </dgm:t>
    </dgm:pt>
    <dgm:pt modelId="{246A6498-759D-4D0A-8859-E859D9B140AF}" type="pres">
      <dgm:prSet presAssocID="{134F6FF6-6ABC-4D20-9525-D239D03D582A}" presName="horzTwo" presStyleCnt="0"/>
      <dgm:spPr/>
      <dgm:t>
        <a:bodyPr/>
        <a:lstStyle/>
        <a:p>
          <a:endParaRPr lang="ru-RU"/>
        </a:p>
      </dgm:t>
    </dgm:pt>
    <dgm:pt modelId="{17C9085E-F7C3-40BD-9FAE-A92F9579C65B}" type="pres">
      <dgm:prSet presAssocID="{E366F2D4-1674-4B45-8684-46B3A94F3C5D}" presName="vertThree" presStyleCnt="0"/>
      <dgm:spPr/>
      <dgm:t>
        <a:bodyPr/>
        <a:lstStyle/>
        <a:p>
          <a:endParaRPr lang="ru-RU"/>
        </a:p>
      </dgm:t>
    </dgm:pt>
    <dgm:pt modelId="{4A39D9A5-EC36-4388-8AF7-E34B9B2C6907}" type="pres">
      <dgm:prSet presAssocID="{E366F2D4-1674-4B45-8684-46B3A94F3C5D}" presName="txThree" presStyleLbl="node3" presStyleIdx="2" presStyleCnt="5" custScaleX="72813" custScaleY="93720" custLinFactNeighborX="-11462" custLinFactNeighborY="-18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7DD60-525A-4319-BDCE-8E9057F79568}" type="pres">
      <dgm:prSet presAssocID="{E366F2D4-1674-4B45-8684-46B3A94F3C5D}" presName="horzThree" presStyleCnt="0"/>
      <dgm:spPr/>
      <dgm:t>
        <a:bodyPr/>
        <a:lstStyle/>
        <a:p>
          <a:endParaRPr lang="ru-RU"/>
        </a:p>
      </dgm:t>
    </dgm:pt>
    <dgm:pt modelId="{661FE324-1E49-45AE-BB92-A26EAF2C210C}" type="pres">
      <dgm:prSet presAssocID="{23146647-591B-48F4-8233-533F39E31A18}" presName="sibSpaceThree" presStyleCnt="0"/>
      <dgm:spPr/>
      <dgm:t>
        <a:bodyPr/>
        <a:lstStyle/>
        <a:p>
          <a:endParaRPr lang="ru-RU"/>
        </a:p>
      </dgm:t>
    </dgm:pt>
    <dgm:pt modelId="{BC0D02FE-F985-4FB4-BC12-4EAF8F0E88CB}" type="pres">
      <dgm:prSet presAssocID="{B99F6F3E-3B3A-4A50-A6B3-79192AC8E876}" presName="vertThree" presStyleCnt="0"/>
      <dgm:spPr/>
      <dgm:t>
        <a:bodyPr/>
        <a:lstStyle/>
        <a:p>
          <a:endParaRPr lang="ru-RU"/>
        </a:p>
      </dgm:t>
    </dgm:pt>
    <dgm:pt modelId="{0BF18AB6-D750-4AA5-8E11-C9E604439BB2}" type="pres">
      <dgm:prSet presAssocID="{B99F6F3E-3B3A-4A50-A6B3-79192AC8E876}" presName="txThree" presStyleLbl="node3" presStyleIdx="3" presStyleCnt="5" custScaleX="74551" custScaleY="92214" custLinFactNeighborX="-14405" custLinFactNeighborY="-1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563E21-A48E-4D0D-8E18-3AD3972DF9A1}" type="pres">
      <dgm:prSet presAssocID="{B99F6F3E-3B3A-4A50-A6B3-79192AC8E876}" presName="horzThree" presStyleCnt="0"/>
      <dgm:spPr/>
      <dgm:t>
        <a:bodyPr/>
        <a:lstStyle/>
        <a:p>
          <a:endParaRPr lang="ru-RU"/>
        </a:p>
      </dgm:t>
    </dgm:pt>
    <dgm:pt modelId="{12816BC5-AF3D-4557-92BE-DAD93A558FED}" type="pres">
      <dgm:prSet presAssocID="{1648AB3B-8BD6-4F5B-BF7F-1EBBB0D80872}" presName="sibSpaceThree" presStyleCnt="0"/>
      <dgm:spPr/>
      <dgm:t>
        <a:bodyPr/>
        <a:lstStyle/>
        <a:p>
          <a:endParaRPr lang="ru-RU"/>
        </a:p>
      </dgm:t>
    </dgm:pt>
    <dgm:pt modelId="{48A3C7D7-DC81-4EBC-AA4F-34C0D1E576BB}" type="pres">
      <dgm:prSet presAssocID="{B078D1B6-2DAC-4103-964A-E05565FD1408}" presName="vertThree" presStyleCnt="0"/>
      <dgm:spPr/>
      <dgm:t>
        <a:bodyPr/>
        <a:lstStyle/>
        <a:p>
          <a:endParaRPr lang="ru-RU"/>
        </a:p>
      </dgm:t>
    </dgm:pt>
    <dgm:pt modelId="{273B6078-F913-4B0E-9305-18487676AF02}" type="pres">
      <dgm:prSet presAssocID="{B078D1B6-2DAC-4103-964A-E05565FD1408}" presName="txThree" presStyleLbl="node3" presStyleIdx="4" presStyleCnt="5" custScaleX="73436" custScaleY="93888" custLinFactNeighborX="-18279" custLinFactNeighborY="-18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184B59-96CB-42A0-AE6A-56528E3B74A6}" type="pres">
      <dgm:prSet presAssocID="{B078D1B6-2DAC-4103-964A-E05565FD1408}" presName="horzThree" presStyleCnt="0"/>
      <dgm:spPr/>
      <dgm:t>
        <a:bodyPr/>
        <a:lstStyle/>
        <a:p>
          <a:endParaRPr lang="ru-RU"/>
        </a:p>
      </dgm:t>
    </dgm:pt>
  </dgm:ptLst>
  <dgm:cxnLst>
    <dgm:cxn modelId="{CC765921-F14E-47AE-A488-5C5959285708}" type="presOf" srcId="{E366F2D4-1674-4B45-8684-46B3A94F3C5D}" destId="{4A39D9A5-EC36-4388-8AF7-E34B9B2C6907}" srcOrd="0" destOrd="0" presId="urn:microsoft.com/office/officeart/2005/8/layout/hierarchy4"/>
    <dgm:cxn modelId="{2BB35306-218C-4CF8-B2D6-8BA88CDBB261}" srcId="{56780DFE-E11D-45C5-8C34-4AA41A846FF0}" destId="{D3A3A11B-8C42-44B9-91C7-59D8BE046341}" srcOrd="0" destOrd="0" parTransId="{CD6F54CB-364E-4E9B-BA9D-0E968CA5B1C9}" sibTransId="{4032F8FB-44C9-4512-BE29-BA9BCD60A034}"/>
    <dgm:cxn modelId="{618822B5-08A8-4029-8F17-AC06C089A486}" type="presOf" srcId="{CB3C0673-178D-440E-A9D0-86287908F107}" destId="{AA0503BC-B680-455F-8CA7-CFCC3DD73212}" srcOrd="0" destOrd="0" presId="urn:microsoft.com/office/officeart/2005/8/layout/hierarchy4"/>
    <dgm:cxn modelId="{D7996308-A744-4618-8117-BA22E7D6BC68}" srcId="{B40CD752-D919-410A-82A0-0A5C6C5F7581}" destId="{56780DFE-E11D-45C5-8C34-4AA41A846FF0}" srcOrd="0" destOrd="0" parTransId="{2A989AB4-5651-4DAA-B67E-F876211F08F5}" sibTransId="{175146A0-6D8A-4DDB-A21D-C95392D185F9}"/>
    <dgm:cxn modelId="{37B94E9F-B47C-4E54-A03D-3117629BCF33}" srcId="{B40CD752-D919-410A-82A0-0A5C6C5F7581}" destId="{134F6FF6-6ABC-4D20-9525-D239D03D582A}" srcOrd="1" destOrd="0" parTransId="{C1388E94-9427-4A4E-87CA-A444DB494A5A}" sibTransId="{2ADFC47F-97EC-4E71-A08B-515AC259B924}"/>
    <dgm:cxn modelId="{4AC55BEE-5EB5-4E58-AD9B-52E3B88FB49F}" srcId="{134F6FF6-6ABC-4D20-9525-D239D03D582A}" destId="{E366F2D4-1674-4B45-8684-46B3A94F3C5D}" srcOrd="0" destOrd="0" parTransId="{7B33B2CD-7089-4DD9-ABC6-5F187FDDF2B0}" sibTransId="{23146647-591B-48F4-8233-533F39E31A18}"/>
    <dgm:cxn modelId="{0E64C5E8-F6B9-4536-952A-DB55D4F79EA9}" type="presOf" srcId="{56780DFE-E11D-45C5-8C34-4AA41A846FF0}" destId="{D74C292B-E507-43E7-BA33-B318DC446FCC}" srcOrd="0" destOrd="0" presId="urn:microsoft.com/office/officeart/2005/8/layout/hierarchy4"/>
    <dgm:cxn modelId="{8EC4136B-57F6-4A61-A159-61972514E1BA}" type="presOf" srcId="{081D7A4B-B744-4300-856F-4C4EE2D10DDD}" destId="{70E6F9EB-BED9-4C53-9A64-D882852730A9}" srcOrd="0" destOrd="0" presId="urn:microsoft.com/office/officeart/2005/8/layout/hierarchy4"/>
    <dgm:cxn modelId="{5C0F50DD-094B-4978-8944-2A24D4BBD6AD}" type="presOf" srcId="{134F6FF6-6ABC-4D20-9525-D239D03D582A}" destId="{DDBA7107-4653-4405-B57F-8C94B4F2F4A1}" srcOrd="0" destOrd="0" presId="urn:microsoft.com/office/officeart/2005/8/layout/hierarchy4"/>
    <dgm:cxn modelId="{709C3AEC-EC60-4600-89BE-32F50CCFB464}" type="presOf" srcId="{B40CD752-D919-410A-82A0-0A5C6C5F7581}" destId="{B263BA98-1731-44AE-BA9D-D7A19C7FD5B9}" srcOrd="0" destOrd="0" presId="urn:microsoft.com/office/officeart/2005/8/layout/hierarchy4"/>
    <dgm:cxn modelId="{C50C5720-B384-46E5-B7BF-676D174CA139}" srcId="{134F6FF6-6ABC-4D20-9525-D239D03D582A}" destId="{B99F6F3E-3B3A-4A50-A6B3-79192AC8E876}" srcOrd="1" destOrd="0" parTransId="{40E4F574-C206-4893-B183-A7E8D872F523}" sibTransId="{1648AB3B-8BD6-4F5B-BF7F-1EBBB0D80872}"/>
    <dgm:cxn modelId="{DE3E3D2F-01F4-4A3F-97AE-CD977C40407D}" srcId="{56780DFE-E11D-45C5-8C34-4AA41A846FF0}" destId="{081D7A4B-B744-4300-856F-4C4EE2D10DDD}" srcOrd="1" destOrd="0" parTransId="{76DD9D56-927C-47E4-B03B-03CA71B50030}" sibTransId="{062B7CAB-B689-4CEF-9DB1-8B036D793DAE}"/>
    <dgm:cxn modelId="{00299265-3C1A-4B60-B780-3C2950C693B8}" type="presOf" srcId="{B99F6F3E-3B3A-4A50-A6B3-79192AC8E876}" destId="{0BF18AB6-D750-4AA5-8E11-C9E604439BB2}" srcOrd="0" destOrd="0" presId="urn:microsoft.com/office/officeart/2005/8/layout/hierarchy4"/>
    <dgm:cxn modelId="{060B8922-9EE0-41EA-B557-9228385A30EA}" srcId="{CB3C0673-178D-440E-A9D0-86287908F107}" destId="{B40CD752-D919-410A-82A0-0A5C6C5F7581}" srcOrd="0" destOrd="0" parTransId="{85716440-6D77-469B-B278-9DA8ACE3D613}" sibTransId="{DAB0C6FE-AC7E-4D7D-BD67-FA59BF9988FF}"/>
    <dgm:cxn modelId="{E2F23920-96A3-4288-89BA-F3378268BC2D}" type="presOf" srcId="{B078D1B6-2DAC-4103-964A-E05565FD1408}" destId="{273B6078-F913-4B0E-9305-18487676AF02}" srcOrd="0" destOrd="0" presId="urn:microsoft.com/office/officeart/2005/8/layout/hierarchy4"/>
    <dgm:cxn modelId="{C293D81C-7D29-4694-8C7F-15B52B5B6966}" srcId="{134F6FF6-6ABC-4D20-9525-D239D03D582A}" destId="{B078D1B6-2DAC-4103-964A-E05565FD1408}" srcOrd="2" destOrd="0" parTransId="{068C873B-49BF-47DD-AEC8-EAF425C810D7}" sibTransId="{C7A1E57C-5442-4D4F-930E-62E8A0115A0B}"/>
    <dgm:cxn modelId="{9AC1870E-A02F-4B02-A961-42DE711DF23C}" type="presOf" srcId="{D3A3A11B-8C42-44B9-91C7-59D8BE046341}" destId="{AEA8B631-CEF0-401C-A572-B4F8F0A7277F}" srcOrd="0" destOrd="0" presId="urn:microsoft.com/office/officeart/2005/8/layout/hierarchy4"/>
    <dgm:cxn modelId="{6E1AD945-BAFA-4CF4-96EA-FDFA1DD3CBD1}" type="presParOf" srcId="{AA0503BC-B680-455F-8CA7-CFCC3DD73212}" destId="{245C6549-7612-46D2-B909-0E80158E3966}" srcOrd="0" destOrd="0" presId="urn:microsoft.com/office/officeart/2005/8/layout/hierarchy4"/>
    <dgm:cxn modelId="{40DA9337-0CE3-4E64-856F-1179BF3569EC}" type="presParOf" srcId="{245C6549-7612-46D2-B909-0E80158E3966}" destId="{B263BA98-1731-44AE-BA9D-D7A19C7FD5B9}" srcOrd="0" destOrd="0" presId="urn:microsoft.com/office/officeart/2005/8/layout/hierarchy4"/>
    <dgm:cxn modelId="{61504B22-A433-41E3-827E-E5A8A6E907B4}" type="presParOf" srcId="{245C6549-7612-46D2-B909-0E80158E3966}" destId="{03A9BF90-230C-4A63-B605-ADC959F7DEB4}" srcOrd="1" destOrd="0" presId="urn:microsoft.com/office/officeart/2005/8/layout/hierarchy4"/>
    <dgm:cxn modelId="{8BB143ED-BF46-41C6-90BA-00C48CF09363}" type="presParOf" srcId="{245C6549-7612-46D2-B909-0E80158E3966}" destId="{062CEADE-EDAF-4E59-8F28-BB9F573A2170}" srcOrd="2" destOrd="0" presId="urn:microsoft.com/office/officeart/2005/8/layout/hierarchy4"/>
    <dgm:cxn modelId="{C86B33DE-0013-4688-AA9E-8239DF7E853B}" type="presParOf" srcId="{062CEADE-EDAF-4E59-8F28-BB9F573A2170}" destId="{7455B6B1-4182-432E-80AC-A1C4D3101374}" srcOrd="0" destOrd="0" presId="urn:microsoft.com/office/officeart/2005/8/layout/hierarchy4"/>
    <dgm:cxn modelId="{A8C19F8A-E055-4989-ABEF-5599C9D4E3BF}" type="presParOf" srcId="{7455B6B1-4182-432E-80AC-A1C4D3101374}" destId="{D74C292B-E507-43E7-BA33-B318DC446FCC}" srcOrd="0" destOrd="0" presId="urn:microsoft.com/office/officeart/2005/8/layout/hierarchy4"/>
    <dgm:cxn modelId="{025E1AEC-1159-4152-96FD-73E177EFA6C6}" type="presParOf" srcId="{7455B6B1-4182-432E-80AC-A1C4D3101374}" destId="{7E0A29E2-1D9A-4E2E-B167-46A0F6853871}" srcOrd="1" destOrd="0" presId="urn:microsoft.com/office/officeart/2005/8/layout/hierarchy4"/>
    <dgm:cxn modelId="{D6DA7B63-A74A-4E03-B685-E9E19F18B21F}" type="presParOf" srcId="{7455B6B1-4182-432E-80AC-A1C4D3101374}" destId="{C77FEEC8-ED63-46A5-BC74-5F58DB4226FD}" srcOrd="2" destOrd="0" presId="urn:microsoft.com/office/officeart/2005/8/layout/hierarchy4"/>
    <dgm:cxn modelId="{D9EBF9F9-291B-4E54-8B4C-114CD2EFAED5}" type="presParOf" srcId="{C77FEEC8-ED63-46A5-BC74-5F58DB4226FD}" destId="{7508B19C-9995-4458-ACDF-435B3AF36BA3}" srcOrd="0" destOrd="0" presId="urn:microsoft.com/office/officeart/2005/8/layout/hierarchy4"/>
    <dgm:cxn modelId="{87BBEFE0-3C1E-42A9-B50D-E93B1C447A2F}" type="presParOf" srcId="{7508B19C-9995-4458-ACDF-435B3AF36BA3}" destId="{AEA8B631-CEF0-401C-A572-B4F8F0A7277F}" srcOrd="0" destOrd="0" presId="urn:microsoft.com/office/officeart/2005/8/layout/hierarchy4"/>
    <dgm:cxn modelId="{D50C403C-6B49-4B56-A7E0-3DDF4C7863B1}" type="presParOf" srcId="{7508B19C-9995-4458-ACDF-435B3AF36BA3}" destId="{CF39C538-3080-4DD4-B54F-6F04F1FD5337}" srcOrd="1" destOrd="0" presId="urn:microsoft.com/office/officeart/2005/8/layout/hierarchy4"/>
    <dgm:cxn modelId="{EBF3644C-CD75-4605-A9BB-99E4CF80C6C1}" type="presParOf" srcId="{C77FEEC8-ED63-46A5-BC74-5F58DB4226FD}" destId="{7F4F3400-E07B-43F8-BC1E-45645738C405}" srcOrd="1" destOrd="0" presId="urn:microsoft.com/office/officeart/2005/8/layout/hierarchy4"/>
    <dgm:cxn modelId="{6013D9C7-2C9A-4C60-9E92-CAC5866D68A4}" type="presParOf" srcId="{C77FEEC8-ED63-46A5-BC74-5F58DB4226FD}" destId="{05349EF9-6253-4200-92F5-D791BEEF1715}" srcOrd="2" destOrd="0" presId="urn:microsoft.com/office/officeart/2005/8/layout/hierarchy4"/>
    <dgm:cxn modelId="{1FD71123-57A1-4D80-A6AA-91463C7F9E53}" type="presParOf" srcId="{05349EF9-6253-4200-92F5-D791BEEF1715}" destId="{70E6F9EB-BED9-4C53-9A64-D882852730A9}" srcOrd="0" destOrd="0" presId="urn:microsoft.com/office/officeart/2005/8/layout/hierarchy4"/>
    <dgm:cxn modelId="{178A8FC1-2665-4243-8467-6279C18C06BD}" type="presParOf" srcId="{05349EF9-6253-4200-92F5-D791BEEF1715}" destId="{70FB7AEC-7D2C-4991-8A54-7C92CB3E0A29}" srcOrd="1" destOrd="0" presId="urn:microsoft.com/office/officeart/2005/8/layout/hierarchy4"/>
    <dgm:cxn modelId="{6289B5FB-978D-42D7-B97B-288C9CC92AF2}" type="presParOf" srcId="{062CEADE-EDAF-4E59-8F28-BB9F573A2170}" destId="{67ED9490-80BB-43C4-987D-2537A3396B68}" srcOrd="1" destOrd="0" presId="urn:microsoft.com/office/officeart/2005/8/layout/hierarchy4"/>
    <dgm:cxn modelId="{E162D039-D662-42CE-8B63-9B741CDCC992}" type="presParOf" srcId="{062CEADE-EDAF-4E59-8F28-BB9F573A2170}" destId="{A421D230-72AC-4281-AD03-064F58CD5028}" srcOrd="2" destOrd="0" presId="urn:microsoft.com/office/officeart/2005/8/layout/hierarchy4"/>
    <dgm:cxn modelId="{BEAFF43E-0B7D-4FED-99A6-CFA32BD98138}" type="presParOf" srcId="{A421D230-72AC-4281-AD03-064F58CD5028}" destId="{DDBA7107-4653-4405-B57F-8C94B4F2F4A1}" srcOrd="0" destOrd="0" presId="urn:microsoft.com/office/officeart/2005/8/layout/hierarchy4"/>
    <dgm:cxn modelId="{54061A05-5CD4-4770-BF54-A861EC89D7FF}" type="presParOf" srcId="{A421D230-72AC-4281-AD03-064F58CD5028}" destId="{19302BD9-3A29-431D-A9F9-F1429852E051}" srcOrd="1" destOrd="0" presId="urn:microsoft.com/office/officeart/2005/8/layout/hierarchy4"/>
    <dgm:cxn modelId="{5970E7BC-B27D-4987-8561-9F8D5D223065}" type="presParOf" srcId="{A421D230-72AC-4281-AD03-064F58CD5028}" destId="{246A6498-759D-4D0A-8859-E859D9B140AF}" srcOrd="2" destOrd="0" presId="urn:microsoft.com/office/officeart/2005/8/layout/hierarchy4"/>
    <dgm:cxn modelId="{4B93D56E-094A-4267-A875-360889F10C3D}" type="presParOf" srcId="{246A6498-759D-4D0A-8859-E859D9B140AF}" destId="{17C9085E-F7C3-40BD-9FAE-A92F9579C65B}" srcOrd="0" destOrd="0" presId="urn:microsoft.com/office/officeart/2005/8/layout/hierarchy4"/>
    <dgm:cxn modelId="{5B64BC82-3941-4DB3-BEF7-32A7C86DF496}" type="presParOf" srcId="{17C9085E-F7C3-40BD-9FAE-A92F9579C65B}" destId="{4A39D9A5-EC36-4388-8AF7-E34B9B2C6907}" srcOrd="0" destOrd="0" presId="urn:microsoft.com/office/officeart/2005/8/layout/hierarchy4"/>
    <dgm:cxn modelId="{EEE4EBE9-E8A1-4744-923C-B9555C2DFCD0}" type="presParOf" srcId="{17C9085E-F7C3-40BD-9FAE-A92F9579C65B}" destId="{7267DD60-525A-4319-BDCE-8E9057F79568}" srcOrd="1" destOrd="0" presId="urn:microsoft.com/office/officeart/2005/8/layout/hierarchy4"/>
    <dgm:cxn modelId="{67E15248-AD04-438E-91D6-8BE5EA708A8E}" type="presParOf" srcId="{246A6498-759D-4D0A-8859-E859D9B140AF}" destId="{661FE324-1E49-45AE-BB92-A26EAF2C210C}" srcOrd="1" destOrd="0" presId="urn:microsoft.com/office/officeart/2005/8/layout/hierarchy4"/>
    <dgm:cxn modelId="{ED2ACB46-CCCD-453C-AB11-CF8742917082}" type="presParOf" srcId="{246A6498-759D-4D0A-8859-E859D9B140AF}" destId="{BC0D02FE-F985-4FB4-BC12-4EAF8F0E88CB}" srcOrd="2" destOrd="0" presId="urn:microsoft.com/office/officeart/2005/8/layout/hierarchy4"/>
    <dgm:cxn modelId="{1756388A-CA00-4D6B-ACC9-AB46B97D4833}" type="presParOf" srcId="{BC0D02FE-F985-4FB4-BC12-4EAF8F0E88CB}" destId="{0BF18AB6-D750-4AA5-8E11-C9E604439BB2}" srcOrd="0" destOrd="0" presId="urn:microsoft.com/office/officeart/2005/8/layout/hierarchy4"/>
    <dgm:cxn modelId="{90F4B7CC-D565-46FE-BBCC-D77A962877EF}" type="presParOf" srcId="{BC0D02FE-F985-4FB4-BC12-4EAF8F0E88CB}" destId="{BB563E21-A48E-4D0D-8E18-3AD3972DF9A1}" srcOrd="1" destOrd="0" presId="urn:microsoft.com/office/officeart/2005/8/layout/hierarchy4"/>
    <dgm:cxn modelId="{C465F684-D631-43A7-9D26-1D68F6D721C3}" type="presParOf" srcId="{246A6498-759D-4D0A-8859-E859D9B140AF}" destId="{12816BC5-AF3D-4557-92BE-DAD93A558FED}" srcOrd="3" destOrd="0" presId="urn:microsoft.com/office/officeart/2005/8/layout/hierarchy4"/>
    <dgm:cxn modelId="{36757B75-14BF-4807-A2FD-CC755E4EDA39}" type="presParOf" srcId="{246A6498-759D-4D0A-8859-E859D9B140AF}" destId="{48A3C7D7-DC81-4EBC-AA4F-34C0D1E576BB}" srcOrd="4" destOrd="0" presId="urn:microsoft.com/office/officeart/2005/8/layout/hierarchy4"/>
    <dgm:cxn modelId="{EA40A08E-6F09-4332-878F-BFFC4D0FB0C9}" type="presParOf" srcId="{48A3C7D7-DC81-4EBC-AA4F-34C0D1E576BB}" destId="{273B6078-F913-4B0E-9305-18487676AF02}" srcOrd="0" destOrd="0" presId="urn:microsoft.com/office/officeart/2005/8/layout/hierarchy4"/>
    <dgm:cxn modelId="{719F338F-EE41-408C-847A-BBECB19DBB9E}" type="presParOf" srcId="{48A3C7D7-DC81-4EBC-AA4F-34C0D1E576BB}" destId="{98184B59-96CB-42A0-AE6A-56528E3B74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9E3F7A-8F11-496D-ADF1-D5C209DCA3E7}" type="doc">
      <dgm:prSet loTypeId="urn:microsoft.com/office/officeart/2005/8/layout/chart3" loCatId="cycle" qsTypeId="urn:microsoft.com/office/officeart/2005/8/quickstyle/simple2" qsCatId="simple" csTypeId="urn:microsoft.com/office/officeart/2005/8/colors/colorful1#13" csCatId="colorful" phldr="1"/>
      <dgm:spPr/>
      <dgm:t>
        <a:bodyPr/>
        <a:lstStyle/>
        <a:p>
          <a:endParaRPr lang="ru-RU"/>
        </a:p>
      </dgm:t>
    </dgm:pt>
    <dgm:pt modelId="{801424B3-6458-4A34-84A7-63A90AA9DF23}">
      <dgm:prSet phldrT="[Текст]" custT="1"/>
      <dgm:spPr/>
      <dgm:t>
        <a:bodyPr/>
        <a:lstStyle/>
        <a:p>
          <a:endParaRPr lang="ru-RU" sz="1400" dirty="0"/>
        </a:p>
      </dgm:t>
    </dgm:pt>
    <dgm:pt modelId="{8365BBE8-AE13-41B6-BEDE-A8578C288924}" type="parTrans" cxnId="{638B0B85-1AE6-4C37-9002-FCE42E81F0B5}">
      <dgm:prSet/>
      <dgm:spPr/>
      <dgm:t>
        <a:bodyPr/>
        <a:lstStyle/>
        <a:p>
          <a:endParaRPr lang="ru-RU"/>
        </a:p>
      </dgm:t>
    </dgm:pt>
    <dgm:pt modelId="{F26107A3-24FB-4547-9730-F5CC6E65F6BD}" type="sibTrans" cxnId="{638B0B85-1AE6-4C37-9002-FCE42E81F0B5}">
      <dgm:prSet/>
      <dgm:spPr/>
      <dgm:t>
        <a:bodyPr/>
        <a:lstStyle/>
        <a:p>
          <a:endParaRPr lang="ru-RU"/>
        </a:p>
      </dgm:t>
    </dgm:pt>
    <dgm:pt modelId="{E0DA4E37-5076-4FC6-AB2C-216ED6A6C211}">
      <dgm:prSet phldrT="[Текст]" custT="1"/>
      <dgm:spPr/>
      <dgm:t>
        <a:bodyPr/>
        <a:lstStyle/>
        <a:p>
          <a:endParaRPr lang="ru-RU" sz="1400" dirty="0"/>
        </a:p>
      </dgm:t>
    </dgm:pt>
    <dgm:pt modelId="{1A99CACD-F152-4CA3-8192-1CDEEF668E9E}" type="parTrans" cxnId="{393A6C6F-6545-46B0-AD9B-2034F2B8714D}">
      <dgm:prSet/>
      <dgm:spPr/>
      <dgm:t>
        <a:bodyPr/>
        <a:lstStyle/>
        <a:p>
          <a:endParaRPr lang="ru-RU"/>
        </a:p>
      </dgm:t>
    </dgm:pt>
    <dgm:pt modelId="{CADB6768-4D67-4293-B214-3B956F76FBAB}" type="sibTrans" cxnId="{393A6C6F-6545-46B0-AD9B-2034F2B8714D}">
      <dgm:prSet/>
      <dgm:spPr/>
      <dgm:t>
        <a:bodyPr/>
        <a:lstStyle/>
        <a:p>
          <a:endParaRPr lang="ru-RU"/>
        </a:p>
      </dgm:t>
    </dgm:pt>
    <dgm:pt modelId="{784BB092-C109-4838-B1A2-064F1C602B55}">
      <dgm:prSet custT="1"/>
      <dgm:spPr/>
      <dgm:t>
        <a:bodyPr/>
        <a:lstStyle/>
        <a:p>
          <a:endParaRPr lang="ru-RU" sz="1400" dirty="0"/>
        </a:p>
      </dgm:t>
    </dgm:pt>
    <dgm:pt modelId="{5FA7E827-4306-4315-97B5-0FB438DF0CA0}" type="parTrans" cxnId="{74C975B2-DE91-44A0-94F8-311C3895B77D}">
      <dgm:prSet/>
      <dgm:spPr/>
      <dgm:t>
        <a:bodyPr/>
        <a:lstStyle/>
        <a:p>
          <a:endParaRPr lang="ru-RU"/>
        </a:p>
      </dgm:t>
    </dgm:pt>
    <dgm:pt modelId="{BA336357-2BD6-45FA-BE1C-94147D949A6E}" type="sibTrans" cxnId="{74C975B2-DE91-44A0-94F8-311C3895B77D}">
      <dgm:prSet/>
      <dgm:spPr/>
      <dgm:t>
        <a:bodyPr/>
        <a:lstStyle/>
        <a:p>
          <a:endParaRPr lang="ru-RU"/>
        </a:p>
      </dgm:t>
    </dgm:pt>
    <dgm:pt modelId="{8D360BA8-B49B-404C-91AE-36A5A0C1E897}">
      <dgm:prSet custT="1"/>
      <dgm:spPr/>
      <dgm:t>
        <a:bodyPr/>
        <a:lstStyle/>
        <a:p>
          <a:endParaRPr lang="ru-RU" sz="1400" dirty="0"/>
        </a:p>
      </dgm:t>
    </dgm:pt>
    <dgm:pt modelId="{DE903CA4-DF60-4E03-99F2-486EA106B5EF}" type="parTrans" cxnId="{B1710F5A-1122-4B4B-B3D7-30FC3EC2485F}">
      <dgm:prSet/>
      <dgm:spPr/>
      <dgm:t>
        <a:bodyPr/>
        <a:lstStyle/>
        <a:p>
          <a:endParaRPr lang="ru-RU"/>
        </a:p>
      </dgm:t>
    </dgm:pt>
    <dgm:pt modelId="{2A175A9D-2EE5-4DDE-9671-4C5AC13D73D1}" type="sibTrans" cxnId="{B1710F5A-1122-4B4B-B3D7-30FC3EC2485F}">
      <dgm:prSet/>
      <dgm:spPr/>
      <dgm:t>
        <a:bodyPr/>
        <a:lstStyle/>
        <a:p>
          <a:endParaRPr lang="ru-RU"/>
        </a:p>
      </dgm:t>
    </dgm:pt>
    <dgm:pt modelId="{4E483971-E74D-4B9F-B8B1-AE41BD2F61C7}">
      <dgm:prSet custT="1"/>
      <dgm:spPr/>
      <dgm:t>
        <a:bodyPr/>
        <a:lstStyle/>
        <a:p>
          <a:endParaRPr lang="ru-RU" sz="1400" dirty="0"/>
        </a:p>
      </dgm:t>
    </dgm:pt>
    <dgm:pt modelId="{1A2DFAAE-8A64-41A7-9FA3-B83422582702}" type="parTrans" cxnId="{E0C21A01-F1A2-41C8-9A5D-A44737258796}">
      <dgm:prSet/>
      <dgm:spPr/>
      <dgm:t>
        <a:bodyPr/>
        <a:lstStyle/>
        <a:p>
          <a:endParaRPr lang="ru-RU"/>
        </a:p>
      </dgm:t>
    </dgm:pt>
    <dgm:pt modelId="{9C429DC9-29F8-473E-928D-4781CD34E525}" type="sibTrans" cxnId="{E0C21A01-F1A2-41C8-9A5D-A44737258796}">
      <dgm:prSet/>
      <dgm:spPr/>
      <dgm:t>
        <a:bodyPr/>
        <a:lstStyle/>
        <a:p>
          <a:endParaRPr lang="ru-RU"/>
        </a:p>
      </dgm:t>
    </dgm:pt>
    <dgm:pt modelId="{28C18A7A-4659-4E18-A11F-8AFF70453F79}">
      <dgm:prSet custT="1"/>
      <dgm:spPr/>
      <dgm:t>
        <a:bodyPr/>
        <a:lstStyle/>
        <a:p>
          <a:endParaRPr lang="ru-RU" sz="1400" dirty="0" smtClean="0"/>
        </a:p>
      </dgm:t>
    </dgm:pt>
    <dgm:pt modelId="{37C755CB-C2E4-428B-8B74-2F342F937F71}" type="parTrans" cxnId="{A5F4B72E-1D78-4111-ABE7-8B975B1B44D6}">
      <dgm:prSet/>
      <dgm:spPr/>
      <dgm:t>
        <a:bodyPr/>
        <a:lstStyle/>
        <a:p>
          <a:endParaRPr lang="ru-RU"/>
        </a:p>
      </dgm:t>
    </dgm:pt>
    <dgm:pt modelId="{0E7F9187-568D-4791-97B2-B14AA3E410D1}" type="sibTrans" cxnId="{A5F4B72E-1D78-4111-ABE7-8B975B1B44D6}">
      <dgm:prSet/>
      <dgm:spPr/>
      <dgm:t>
        <a:bodyPr/>
        <a:lstStyle/>
        <a:p>
          <a:endParaRPr lang="ru-RU"/>
        </a:p>
      </dgm:t>
    </dgm:pt>
    <dgm:pt modelId="{F077916A-F0F6-4CD8-8820-8740DD09E92F}">
      <dgm:prSet custT="1"/>
      <dgm:spPr/>
      <dgm:t>
        <a:bodyPr/>
        <a:lstStyle/>
        <a:p>
          <a:endParaRPr lang="ru-RU" sz="1400" dirty="0" smtClean="0"/>
        </a:p>
      </dgm:t>
    </dgm:pt>
    <dgm:pt modelId="{5A7BB040-AE71-4529-AAA3-2EFD2C22C6E2}" type="parTrans" cxnId="{C996A3AA-38F6-4F11-94B4-9F580C56C75B}">
      <dgm:prSet/>
      <dgm:spPr/>
      <dgm:t>
        <a:bodyPr/>
        <a:lstStyle/>
        <a:p>
          <a:endParaRPr lang="ru-RU"/>
        </a:p>
      </dgm:t>
    </dgm:pt>
    <dgm:pt modelId="{5748921D-C615-4520-9B9F-CC8A48E0619D}" type="sibTrans" cxnId="{C996A3AA-38F6-4F11-94B4-9F580C56C75B}">
      <dgm:prSet/>
      <dgm:spPr/>
      <dgm:t>
        <a:bodyPr/>
        <a:lstStyle/>
        <a:p>
          <a:endParaRPr lang="ru-RU"/>
        </a:p>
      </dgm:t>
    </dgm:pt>
    <dgm:pt modelId="{AE5DF24A-982A-465C-838A-4118479636B2}">
      <dgm:prSet/>
      <dgm:spPr/>
      <dgm:t>
        <a:bodyPr/>
        <a:lstStyle/>
        <a:p>
          <a:endParaRPr lang="ru-RU" dirty="0"/>
        </a:p>
      </dgm:t>
    </dgm:pt>
    <dgm:pt modelId="{5657B895-3C1C-4DF2-93C9-A7A4C246219C}" type="parTrans" cxnId="{1E76A5AB-4F19-41CF-ABB7-EB9EAA999555}">
      <dgm:prSet/>
      <dgm:spPr/>
      <dgm:t>
        <a:bodyPr/>
        <a:lstStyle/>
        <a:p>
          <a:endParaRPr lang="ru-RU"/>
        </a:p>
      </dgm:t>
    </dgm:pt>
    <dgm:pt modelId="{BB360B32-DEAC-4719-8EF4-534CDF6D4F52}" type="sibTrans" cxnId="{1E76A5AB-4F19-41CF-ABB7-EB9EAA999555}">
      <dgm:prSet/>
      <dgm:spPr/>
      <dgm:t>
        <a:bodyPr/>
        <a:lstStyle/>
        <a:p>
          <a:endParaRPr lang="ru-RU"/>
        </a:p>
      </dgm:t>
    </dgm:pt>
    <dgm:pt modelId="{4C90F976-7FAE-4BD4-8A04-4C4BBC567177}">
      <dgm:prSet/>
      <dgm:spPr/>
      <dgm:t>
        <a:bodyPr/>
        <a:lstStyle/>
        <a:p>
          <a:endParaRPr lang="ru-RU" dirty="0"/>
        </a:p>
      </dgm:t>
    </dgm:pt>
    <dgm:pt modelId="{E1B2CBF3-34A2-4B13-B9E0-3B4FE2B24308}" type="parTrans" cxnId="{1535CEB1-4E15-40E7-8688-BB719937F1EB}">
      <dgm:prSet/>
      <dgm:spPr/>
      <dgm:t>
        <a:bodyPr/>
        <a:lstStyle/>
        <a:p>
          <a:endParaRPr lang="ru-RU"/>
        </a:p>
      </dgm:t>
    </dgm:pt>
    <dgm:pt modelId="{B2AFEBC5-2256-4623-AEFD-B579E3F5E23C}" type="sibTrans" cxnId="{1535CEB1-4E15-40E7-8688-BB719937F1EB}">
      <dgm:prSet/>
      <dgm:spPr/>
      <dgm:t>
        <a:bodyPr/>
        <a:lstStyle/>
        <a:p>
          <a:endParaRPr lang="ru-RU"/>
        </a:p>
      </dgm:t>
    </dgm:pt>
    <dgm:pt modelId="{07661CBA-F593-4C5C-8A1B-1980B6413121}">
      <dgm:prSet/>
      <dgm:spPr/>
      <dgm:t>
        <a:bodyPr/>
        <a:lstStyle/>
        <a:p>
          <a:endParaRPr lang="ru-RU" dirty="0"/>
        </a:p>
      </dgm:t>
    </dgm:pt>
    <dgm:pt modelId="{37BA58A1-1735-49A2-A6F6-7E4C8F546F9B}" type="parTrans" cxnId="{E23F34F3-06D4-4682-AE32-4FB15ED288E2}">
      <dgm:prSet/>
      <dgm:spPr/>
      <dgm:t>
        <a:bodyPr/>
        <a:lstStyle/>
        <a:p>
          <a:endParaRPr lang="ru-RU"/>
        </a:p>
      </dgm:t>
    </dgm:pt>
    <dgm:pt modelId="{9A92552C-50A9-48DE-B4AE-123D2F63555E}" type="sibTrans" cxnId="{E23F34F3-06D4-4682-AE32-4FB15ED288E2}">
      <dgm:prSet/>
      <dgm:spPr/>
      <dgm:t>
        <a:bodyPr/>
        <a:lstStyle/>
        <a:p>
          <a:endParaRPr lang="ru-RU"/>
        </a:p>
      </dgm:t>
    </dgm:pt>
    <dgm:pt modelId="{4251FB7E-28C6-4D18-908E-6688D9FB4262}">
      <dgm:prSet/>
      <dgm:spPr/>
      <dgm:t>
        <a:bodyPr/>
        <a:lstStyle/>
        <a:p>
          <a:endParaRPr lang="ru-RU" dirty="0"/>
        </a:p>
      </dgm:t>
    </dgm:pt>
    <dgm:pt modelId="{B9777C53-578D-46A9-8448-DCA297FEAFA2}" type="parTrans" cxnId="{5FE2E5D9-B819-4D1B-ADB7-1AA628B7C36C}">
      <dgm:prSet/>
      <dgm:spPr/>
      <dgm:t>
        <a:bodyPr/>
        <a:lstStyle/>
        <a:p>
          <a:endParaRPr lang="ru-RU"/>
        </a:p>
      </dgm:t>
    </dgm:pt>
    <dgm:pt modelId="{4354FBA0-F858-4780-BE53-222F4C4B1407}" type="sibTrans" cxnId="{5FE2E5D9-B819-4D1B-ADB7-1AA628B7C36C}">
      <dgm:prSet/>
      <dgm:spPr/>
      <dgm:t>
        <a:bodyPr/>
        <a:lstStyle/>
        <a:p>
          <a:endParaRPr lang="ru-RU"/>
        </a:p>
      </dgm:t>
    </dgm:pt>
    <dgm:pt modelId="{855BFFB2-E40D-4E65-8CCF-59C0A4ADBA52}">
      <dgm:prSet/>
      <dgm:spPr/>
      <dgm:t>
        <a:bodyPr/>
        <a:lstStyle/>
        <a:p>
          <a:endParaRPr lang="ru-RU" dirty="0"/>
        </a:p>
      </dgm:t>
    </dgm:pt>
    <dgm:pt modelId="{06E782C2-68DE-48DD-839A-C4F84FB8D228}" type="parTrans" cxnId="{C6A6CA46-3CD7-40A0-9E93-06DE8B04AFA0}">
      <dgm:prSet/>
      <dgm:spPr/>
      <dgm:t>
        <a:bodyPr/>
        <a:lstStyle/>
        <a:p>
          <a:endParaRPr lang="ru-RU"/>
        </a:p>
      </dgm:t>
    </dgm:pt>
    <dgm:pt modelId="{99040AB0-50C0-445A-B700-512FE2ED6673}" type="sibTrans" cxnId="{C6A6CA46-3CD7-40A0-9E93-06DE8B04AFA0}">
      <dgm:prSet/>
      <dgm:spPr/>
      <dgm:t>
        <a:bodyPr/>
        <a:lstStyle/>
        <a:p>
          <a:endParaRPr lang="ru-RU"/>
        </a:p>
      </dgm:t>
    </dgm:pt>
    <dgm:pt modelId="{6CA4BB4D-850A-4B34-B285-919677F7FE0E}">
      <dgm:prSet/>
      <dgm:spPr/>
      <dgm:t>
        <a:bodyPr/>
        <a:lstStyle/>
        <a:p>
          <a:endParaRPr lang="ru-RU" dirty="0"/>
        </a:p>
      </dgm:t>
    </dgm:pt>
    <dgm:pt modelId="{33E78B1C-AB20-4083-AE07-126D8213664F}" type="parTrans" cxnId="{39E7425F-CF93-45B2-BB62-AB87576F3999}">
      <dgm:prSet/>
      <dgm:spPr/>
      <dgm:t>
        <a:bodyPr/>
        <a:lstStyle/>
        <a:p>
          <a:endParaRPr lang="ru-RU"/>
        </a:p>
      </dgm:t>
    </dgm:pt>
    <dgm:pt modelId="{9E10BB97-A09E-4B06-BD43-ADFC4A24A295}" type="sibTrans" cxnId="{39E7425F-CF93-45B2-BB62-AB87576F3999}">
      <dgm:prSet/>
      <dgm:spPr/>
      <dgm:t>
        <a:bodyPr/>
        <a:lstStyle/>
        <a:p>
          <a:endParaRPr lang="ru-RU"/>
        </a:p>
      </dgm:t>
    </dgm:pt>
    <dgm:pt modelId="{D4E74A79-10D9-44EA-9590-C85CF7FE81EC}">
      <dgm:prSet/>
      <dgm:spPr/>
      <dgm:t>
        <a:bodyPr/>
        <a:lstStyle/>
        <a:p>
          <a:endParaRPr lang="ru-RU" dirty="0"/>
        </a:p>
      </dgm:t>
    </dgm:pt>
    <dgm:pt modelId="{09D432E2-5800-4B1D-944C-2EDDD746DBF9}" type="parTrans" cxnId="{BC4A495D-26DD-431A-9B34-F0C632F33FEB}">
      <dgm:prSet/>
      <dgm:spPr/>
      <dgm:t>
        <a:bodyPr/>
        <a:lstStyle/>
        <a:p>
          <a:endParaRPr lang="ru-RU"/>
        </a:p>
      </dgm:t>
    </dgm:pt>
    <dgm:pt modelId="{9A398294-ACE6-4681-9C30-49C53BCAC63B}" type="sibTrans" cxnId="{BC4A495D-26DD-431A-9B34-F0C632F33FEB}">
      <dgm:prSet/>
      <dgm:spPr/>
      <dgm:t>
        <a:bodyPr/>
        <a:lstStyle/>
        <a:p>
          <a:endParaRPr lang="ru-RU"/>
        </a:p>
      </dgm:t>
    </dgm:pt>
    <dgm:pt modelId="{ABBF3354-CE04-4B6C-892C-A4C580B91126}">
      <dgm:prSet/>
      <dgm:spPr/>
      <dgm:t>
        <a:bodyPr/>
        <a:lstStyle/>
        <a:p>
          <a:endParaRPr lang="ru-RU" dirty="0"/>
        </a:p>
      </dgm:t>
    </dgm:pt>
    <dgm:pt modelId="{59971AE1-6BB7-491C-95B3-C753B82A7C74}" type="parTrans" cxnId="{C0B66869-9FD6-410C-9A7A-DEE841C031D1}">
      <dgm:prSet/>
      <dgm:spPr/>
      <dgm:t>
        <a:bodyPr/>
        <a:lstStyle/>
        <a:p>
          <a:endParaRPr lang="ru-RU"/>
        </a:p>
      </dgm:t>
    </dgm:pt>
    <dgm:pt modelId="{8F99A261-3AC9-4DBB-B77D-F7E8573BEE5B}" type="sibTrans" cxnId="{C0B66869-9FD6-410C-9A7A-DEE841C031D1}">
      <dgm:prSet/>
      <dgm:spPr/>
      <dgm:t>
        <a:bodyPr/>
        <a:lstStyle/>
        <a:p>
          <a:endParaRPr lang="ru-RU"/>
        </a:p>
      </dgm:t>
    </dgm:pt>
    <dgm:pt modelId="{03F79F50-A304-43F3-9B64-85FF5DBB862F}">
      <dgm:prSet/>
      <dgm:spPr/>
      <dgm:t>
        <a:bodyPr/>
        <a:lstStyle/>
        <a:p>
          <a:endParaRPr lang="ru-RU" dirty="0"/>
        </a:p>
      </dgm:t>
    </dgm:pt>
    <dgm:pt modelId="{42430081-2088-410D-8512-76CA99C93A6C}" type="parTrans" cxnId="{A2E2CFFE-82F2-490E-9364-D093E801A1D5}">
      <dgm:prSet/>
      <dgm:spPr/>
      <dgm:t>
        <a:bodyPr/>
        <a:lstStyle/>
        <a:p>
          <a:endParaRPr lang="ru-RU"/>
        </a:p>
      </dgm:t>
    </dgm:pt>
    <dgm:pt modelId="{C40A33DA-E5B5-4DF1-AD3C-704CA3FF0EBB}" type="sibTrans" cxnId="{A2E2CFFE-82F2-490E-9364-D093E801A1D5}">
      <dgm:prSet/>
      <dgm:spPr/>
      <dgm:t>
        <a:bodyPr/>
        <a:lstStyle/>
        <a:p>
          <a:endParaRPr lang="ru-RU"/>
        </a:p>
      </dgm:t>
    </dgm:pt>
    <dgm:pt modelId="{49B1FDDA-EA23-4597-BF62-A80017E9F6D6}" type="pres">
      <dgm:prSet presAssocID="{6A9E3F7A-8F11-496D-ADF1-D5C209DCA3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63CB3-53D5-4D38-9BBE-B9F2A151A585}" type="pres">
      <dgm:prSet presAssocID="{6A9E3F7A-8F11-496D-ADF1-D5C209DCA3E7}" presName="wedge1" presStyleLbl="node1" presStyleIdx="0" presStyleCnt="7" custLinFactNeighborX="-3162" custLinFactNeighborY="5060"/>
      <dgm:spPr/>
      <dgm:t>
        <a:bodyPr/>
        <a:lstStyle/>
        <a:p>
          <a:endParaRPr lang="ru-RU"/>
        </a:p>
      </dgm:t>
    </dgm:pt>
    <dgm:pt modelId="{4649423D-C19F-4309-8DFA-EAE66ADC0EC5}" type="pres">
      <dgm:prSet presAssocID="{6A9E3F7A-8F11-496D-ADF1-D5C209DCA3E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1A4E6-5A50-4CAC-A665-B91427A6AEFB}" type="pres">
      <dgm:prSet presAssocID="{6A9E3F7A-8F11-496D-ADF1-D5C209DCA3E7}" presName="wedge2" presStyleLbl="node1" presStyleIdx="1" presStyleCnt="7"/>
      <dgm:spPr/>
      <dgm:t>
        <a:bodyPr/>
        <a:lstStyle/>
        <a:p>
          <a:endParaRPr lang="ru-RU"/>
        </a:p>
      </dgm:t>
    </dgm:pt>
    <dgm:pt modelId="{24830E57-EF7B-41D6-BF45-66EEF34B642D}" type="pres">
      <dgm:prSet presAssocID="{6A9E3F7A-8F11-496D-ADF1-D5C209DCA3E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9FAB-CCE1-47B4-B594-ABC5E4D3DB6E}" type="pres">
      <dgm:prSet presAssocID="{6A9E3F7A-8F11-496D-ADF1-D5C209DCA3E7}" presName="wedge3" presStyleLbl="node1" presStyleIdx="2" presStyleCnt="7"/>
      <dgm:spPr/>
      <dgm:t>
        <a:bodyPr/>
        <a:lstStyle/>
        <a:p>
          <a:endParaRPr lang="ru-RU"/>
        </a:p>
      </dgm:t>
    </dgm:pt>
    <dgm:pt modelId="{B38A4B15-DD4A-47CF-BBBC-5256C30EECDB}" type="pres">
      <dgm:prSet presAssocID="{6A9E3F7A-8F11-496D-ADF1-D5C209DCA3E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08F00-2382-4DD6-B976-A38F1C89FDF0}" type="pres">
      <dgm:prSet presAssocID="{6A9E3F7A-8F11-496D-ADF1-D5C209DCA3E7}" presName="wedge4" presStyleLbl="node1" presStyleIdx="3" presStyleCnt="7"/>
      <dgm:spPr/>
      <dgm:t>
        <a:bodyPr/>
        <a:lstStyle/>
        <a:p>
          <a:endParaRPr lang="ru-RU"/>
        </a:p>
      </dgm:t>
    </dgm:pt>
    <dgm:pt modelId="{90D9EF44-F78C-4510-AF34-B115FD4BA36A}" type="pres">
      <dgm:prSet presAssocID="{6A9E3F7A-8F11-496D-ADF1-D5C209DCA3E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03E00-AD8C-40E3-AE66-E1A417488196}" type="pres">
      <dgm:prSet presAssocID="{6A9E3F7A-8F11-496D-ADF1-D5C209DCA3E7}" presName="wedge5" presStyleLbl="node1" presStyleIdx="4" presStyleCnt="7" custLinFactNeighborX="-758" custLinFactNeighborY="209"/>
      <dgm:spPr/>
      <dgm:t>
        <a:bodyPr/>
        <a:lstStyle/>
        <a:p>
          <a:endParaRPr lang="ru-RU"/>
        </a:p>
      </dgm:t>
    </dgm:pt>
    <dgm:pt modelId="{836AB440-BF2D-4DD9-B95C-332F1EB9EB72}" type="pres">
      <dgm:prSet presAssocID="{6A9E3F7A-8F11-496D-ADF1-D5C209DCA3E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F8BFC-67C2-4551-A4A6-CE2EEEF43679}" type="pres">
      <dgm:prSet presAssocID="{6A9E3F7A-8F11-496D-ADF1-D5C209DCA3E7}" presName="wedge6" presStyleLbl="node1" presStyleIdx="5" presStyleCnt="7"/>
      <dgm:spPr/>
      <dgm:t>
        <a:bodyPr/>
        <a:lstStyle/>
        <a:p>
          <a:endParaRPr lang="ru-RU"/>
        </a:p>
      </dgm:t>
    </dgm:pt>
    <dgm:pt modelId="{F81F76A3-FC5C-4EBE-8A12-BC3111D829AD}" type="pres">
      <dgm:prSet presAssocID="{6A9E3F7A-8F11-496D-ADF1-D5C209DCA3E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9F06-7131-4533-A390-87455FA47363}" type="pres">
      <dgm:prSet presAssocID="{6A9E3F7A-8F11-496D-ADF1-D5C209DCA3E7}" presName="wedge7" presStyleLbl="node1" presStyleIdx="6" presStyleCnt="7"/>
      <dgm:spPr/>
      <dgm:t>
        <a:bodyPr/>
        <a:lstStyle/>
        <a:p>
          <a:endParaRPr lang="ru-RU"/>
        </a:p>
      </dgm:t>
    </dgm:pt>
    <dgm:pt modelId="{4BCD5275-399D-41C0-9D16-4D7B844C5C88}" type="pres">
      <dgm:prSet presAssocID="{6A9E3F7A-8F11-496D-ADF1-D5C209DCA3E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66869-9FD6-410C-9A7A-DEE841C031D1}" srcId="{6A9E3F7A-8F11-496D-ADF1-D5C209DCA3E7}" destId="{ABBF3354-CE04-4B6C-892C-A4C580B91126}" srcOrd="14" destOrd="0" parTransId="{59971AE1-6BB7-491C-95B3-C753B82A7C74}" sibTransId="{8F99A261-3AC9-4DBB-B77D-F7E8573BEE5B}"/>
    <dgm:cxn modelId="{5C4EDA2A-A7EE-4BFF-AB94-CC2D27CB8A60}" type="presOf" srcId="{28C18A7A-4659-4E18-A11F-8AFF70453F79}" destId="{90D9EF44-F78C-4510-AF34-B115FD4BA36A}" srcOrd="1" destOrd="0" presId="urn:microsoft.com/office/officeart/2005/8/layout/chart3"/>
    <dgm:cxn modelId="{C564A854-9851-45E4-BFB0-C3D816FC8271}" type="presOf" srcId="{6A9E3F7A-8F11-496D-ADF1-D5C209DCA3E7}" destId="{49B1FDDA-EA23-4597-BF62-A80017E9F6D6}" srcOrd="0" destOrd="0" presId="urn:microsoft.com/office/officeart/2005/8/layout/chart3"/>
    <dgm:cxn modelId="{C6A6CA46-3CD7-40A0-9E93-06DE8B04AFA0}" srcId="{6A9E3F7A-8F11-496D-ADF1-D5C209DCA3E7}" destId="{855BFFB2-E40D-4E65-8CCF-59C0A4ADBA52}" srcOrd="11" destOrd="0" parTransId="{06E782C2-68DE-48DD-839A-C4F84FB8D228}" sibTransId="{99040AB0-50C0-445A-B700-512FE2ED6673}"/>
    <dgm:cxn modelId="{C4593BFD-A520-41CD-B4D8-73A82FC361DD}" type="presOf" srcId="{784BB092-C109-4838-B1A2-064F1C602B55}" destId="{836AB440-BF2D-4DD9-B95C-332F1EB9EB72}" srcOrd="1" destOrd="0" presId="urn:microsoft.com/office/officeart/2005/8/layout/chart3"/>
    <dgm:cxn modelId="{E23F34F3-06D4-4682-AE32-4FB15ED288E2}" srcId="{6A9E3F7A-8F11-496D-ADF1-D5C209DCA3E7}" destId="{07661CBA-F593-4C5C-8A1B-1980B6413121}" srcOrd="9" destOrd="0" parTransId="{37BA58A1-1735-49A2-A6F6-7E4C8F546F9B}" sibTransId="{9A92552C-50A9-48DE-B4AE-123D2F63555E}"/>
    <dgm:cxn modelId="{3061147F-FB93-4E8A-BCAD-575D9FAD418E}" type="presOf" srcId="{28C18A7A-4659-4E18-A11F-8AFF70453F79}" destId="{4C708F00-2382-4DD6-B976-A38F1C89FDF0}" srcOrd="0" destOrd="0" presId="urn:microsoft.com/office/officeart/2005/8/layout/chart3"/>
    <dgm:cxn modelId="{BC4A495D-26DD-431A-9B34-F0C632F33FEB}" srcId="{6A9E3F7A-8F11-496D-ADF1-D5C209DCA3E7}" destId="{D4E74A79-10D9-44EA-9590-C85CF7FE81EC}" srcOrd="13" destOrd="0" parTransId="{09D432E2-5800-4B1D-944C-2EDDD746DBF9}" sibTransId="{9A398294-ACE6-4681-9C30-49C53BCAC63B}"/>
    <dgm:cxn modelId="{B6A7CBB5-E05B-451C-B4B7-4F5D65849116}" type="presOf" srcId="{8D360BA8-B49B-404C-91AE-36A5A0C1E897}" destId="{1B61A4E6-5A50-4CAC-A665-B91427A6AEFB}" srcOrd="0" destOrd="0" presId="urn:microsoft.com/office/officeart/2005/8/layout/chart3"/>
    <dgm:cxn modelId="{FAE7560B-14B7-412D-BB88-FD5E150803BA}" type="presOf" srcId="{4E483971-E74D-4B9F-B8B1-AE41BD2F61C7}" destId="{F81F76A3-FC5C-4EBE-8A12-BC3111D829AD}" srcOrd="1" destOrd="0" presId="urn:microsoft.com/office/officeart/2005/8/layout/chart3"/>
    <dgm:cxn modelId="{638B0B85-1AE6-4C37-9002-FCE42E81F0B5}" srcId="{6A9E3F7A-8F11-496D-ADF1-D5C209DCA3E7}" destId="{801424B3-6458-4A34-84A7-63A90AA9DF23}" srcOrd="0" destOrd="0" parTransId="{8365BBE8-AE13-41B6-BEDE-A8578C288924}" sibTransId="{F26107A3-24FB-4547-9730-F5CC6E65F6BD}"/>
    <dgm:cxn modelId="{5A76E9BE-413B-4436-98E7-362A28AE6A00}" type="presOf" srcId="{E0DA4E37-5076-4FC6-AB2C-216ED6A6C211}" destId="{4BCD5275-399D-41C0-9D16-4D7B844C5C88}" srcOrd="1" destOrd="0" presId="urn:microsoft.com/office/officeart/2005/8/layout/chart3"/>
    <dgm:cxn modelId="{CAE05F6A-495A-45F7-96E6-41EACA0930B5}" type="presOf" srcId="{F077916A-F0F6-4CD8-8820-8740DD09E92F}" destId="{B38A4B15-DD4A-47CF-BBBC-5256C30EECDB}" srcOrd="1" destOrd="0" presId="urn:microsoft.com/office/officeart/2005/8/layout/chart3"/>
    <dgm:cxn modelId="{269B7BAF-1D31-43E6-8EC7-49553FFFF180}" type="presOf" srcId="{801424B3-6458-4A34-84A7-63A90AA9DF23}" destId="{4649423D-C19F-4309-8DFA-EAE66ADC0EC5}" srcOrd="1" destOrd="0" presId="urn:microsoft.com/office/officeart/2005/8/layout/chart3"/>
    <dgm:cxn modelId="{A5F4B72E-1D78-4111-ABE7-8B975B1B44D6}" srcId="{6A9E3F7A-8F11-496D-ADF1-D5C209DCA3E7}" destId="{28C18A7A-4659-4E18-A11F-8AFF70453F79}" srcOrd="3" destOrd="0" parTransId="{37C755CB-C2E4-428B-8B74-2F342F937F71}" sibTransId="{0E7F9187-568D-4791-97B2-B14AA3E410D1}"/>
    <dgm:cxn modelId="{7958806D-B77E-45CA-BCBD-90F028414925}" type="presOf" srcId="{8D360BA8-B49B-404C-91AE-36A5A0C1E897}" destId="{24830E57-EF7B-41D6-BF45-66EEF34B642D}" srcOrd="1" destOrd="0" presId="urn:microsoft.com/office/officeart/2005/8/layout/chart3"/>
    <dgm:cxn modelId="{74C975B2-DE91-44A0-94F8-311C3895B77D}" srcId="{6A9E3F7A-8F11-496D-ADF1-D5C209DCA3E7}" destId="{784BB092-C109-4838-B1A2-064F1C602B55}" srcOrd="4" destOrd="0" parTransId="{5FA7E827-4306-4315-97B5-0FB438DF0CA0}" sibTransId="{BA336357-2BD6-45FA-BE1C-94147D949A6E}"/>
    <dgm:cxn modelId="{39E7425F-CF93-45B2-BB62-AB87576F3999}" srcId="{6A9E3F7A-8F11-496D-ADF1-D5C209DCA3E7}" destId="{6CA4BB4D-850A-4B34-B285-919677F7FE0E}" srcOrd="12" destOrd="0" parTransId="{33E78B1C-AB20-4083-AE07-126D8213664F}" sibTransId="{9E10BB97-A09E-4B06-BD43-ADFC4A24A295}"/>
    <dgm:cxn modelId="{1535CEB1-4E15-40E7-8688-BB719937F1EB}" srcId="{6A9E3F7A-8F11-496D-ADF1-D5C209DCA3E7}" destId="{4C90F976-7FAE-4BD4-8A04-4C4BBC567177}" srcOrd="8" destOrd="0" parTransId="{E1B2CBF3-34A2-4B13-B9E0-3B4FE2B24308}" sibTransId="{B2AFEBC5-2256-4623-AEFD-B579E3F5E23C}"/>
    <dgm:cxn modelId="{C996A3AA-38F6-4F11-94B4-9F580C56C75B}" srcId="{6A9E3F7A-8F11-496D-ADF1-D5C209DCA3E7}" destId="{F077916A-F0F6-4CD8-8820-8740DD09E92F}" srcOrd="2" destOrd="0" parTransId="{5A7BB040-AE71-4529-AAA3-2EFD2C22C6E2}" sibTransId="{5748921D-C615-4520-9B9F-CC8A48E0619D}"/>
    <dgm:cxn modelId="{B1710F5A-1122-4B4B-B3D7-30FC3EC2485F}" srcId="{6A9E3F7A-8F11-496D-ADF1-D5C209DCA3E7}" destId="{8D360BA8-B49B-404C-91AE-36A5A0C1E897}" srcOrd="1" destOrd="0" parTransId="{DE903CA4-DF60-4E03-99F2-486EA106B5EF}" sibTransId="{2A175A9D-2EE5-4DDE-9671-4C5AC13D73D1}"/>
    <dgm:cxn modelId="{484FECBC-68D7-4019-BFBB-5DD35189F505}" type="presOf" srcId="{F077916A-F0F6-4CD8-8820-8740DD09E92F}" destId="{4C2A9FAB-CCE1-47B4-B594-ABC5E4D3DB6E}" srcOrd="0" destOrd="0" presId="urn:microsoft.com/office/officeart/2005/8/layout/chart3"/>
    <dgm:cxn modelId="{F81F93C8-6B89-4032-8F9D-DEB04D4044F5}" type="presOf" srcId="{784BB092-C109-4838-B1A2-064F1C602B55}" destId="{BD103E00-AD8C-40E3-AE66-E1A417488196}" srcOrd="0" destOrd="0" presId="urn:microsoft.com/office/officeart/2005/8/layout/chart3"/>
    <dgm:cxn modelId="{DF2B8C45-DDD2-4541-B6C8-1EEC551B78F5}" type="presOf" srcId="{4E483971-E74D-4B9F-B8B1-AE41BD2F61C7}" destId="{D3DF8BFC-67C2-4551-A4A6-CE2EEEF43679}" srcOrd="0" destOrd="0" presId="urn:microsoft.com/office/officeart/2005/8/layout/chart3"/>
    <dgm:cxn modelId="{A2E2CFFE-82F2-490E-9364-D093E801A1D5}" srcId="{6A9E3F7A-8F11-496D-ADF1-D5C209DCA3E7}" destId="{03F79F50-A304-43F3-9B64-85FF5DBB862F}" srcOrd="15" destOrd="0" parTransId="{42430081-2088-410D-8512-76CA99C93A6C}" sibTransId="{C40A33DA-E5B5-4DF1-AD3C-704CA3FF0EBB}"/>
    <dgm:cxn modelId="{1E76A5AB-4F19-41CF-ABB7-EB9EAA999555}" srcId="{6A9E3F7A-8F11-496D-ADF1-D5C209DCA3E7}" destId="{AE5DF24A-982A-465C-838A-4118479636B2}" srcOrd="7" destOrd="0" parTransId="{5657B895-3C1C-4DF2-93C9-A7A4C246219C}" sibTransId="{BB360B32-DEAC-4719-8EF4-534CDF6D4F52}"/>
    <dgm:cxn modelId="{D86022C2-856E-49A5-84E4-21955A1FF71A}" type="presOf" srcId="{E0DA4E37-5076-4FC6-AB2C-216ED6A6C211}" destId="{A7A79F06-7131-4533-A390-87455FA47363}" srcOrd="0" destOrd="0" presId="urn:microsoft.com/office/officeart/2005/8/layout/chart3"/>
    <dgm:cxn modelId="{79E254BA-0AA7-47B4-B04C-70909D3BC3DE}" type="presOf" srcId="{801424B3-6458-4A34-84A7-63A90AA9DF23}" destId="{3C963CB3-53D5-4D38-9BBE-B9F2A151A585}" srcOrd="0" destOrd="0" presId="urn:microsoft.com/office/officeart/2005/8/layout/chart3"/>
    <dgm:cxn modelId="{5FE2E5D9-B819-4D1B-ADB7-1AA628B7C36C}" srcId="{6A9E3F7A-8F11-496D-ADF1-D5C209DCA3E7}" destId="{4251FB7E-28C6-4D18-908E-6688D9FB4262}" srcOrd="10" destOrd="0" parTransId="{B9777C53-578D-46A9-8448-DCA297FEAFA2}" sibTransId="{4354FBA0-F858-4780-BE53-222F4C4B1407}"/>
    <dgm:cxn modelId="{E0C21A01-F1A2-41C8-9A5D-A44737258796}" srcId="{6A9E3F7A-8F11-496D-ADF1-D5C209DCA3E7}" destId="{4E483971-E74D-4B9F-B8B1-AE41BD2F61C7}" srcOrd="5" destOrd="0" parTransId="{1A2DFAAE-8A64-41A7-9FA3-B83422582702}" sibTransId="{9C429DC9-29F8-473E-928D-4781CD34E525}"/>
    <dgm:cxn modelId="{393A6C6F-6545-46B0-AD9B-2034F2B8714D}" srcId="{6A9E3F7A-8F11-496D-ADF1-D5C209DCA3E7}" destId="{E0DA4E37-5076-4FC6-AB2C-216ED6A6C211}" srcOrd="6" destOrd="0" parTransId="{1A99CACD-F152-4CA3-8192-1CDEEF668E9E}" sibTransId="{CADB6768-4D67-4293-B214-3B956F76FBAB}"/>
    <dgm:cxn modelId="{60289EED-A575-4FA7-AA92-F59BA23942BE}" type="presParOf" srcId="{49B1FDDA-EA23-4597-BF62-A80017E9F6D6}" destId="{3C963CB3-53D5-4D38-9BBE-B9F2A151A585}" srcOrd="0" destOrd="0" presId="urn:microsoft.com/office/officeart/2005/8/layout/chart3"/>
    <dgm:cxn modelId="{B2FE6EF6-7DD0-4074-9081-CD9B3B944D24}" type="presParOf" srcId="{49B1FDDA-EA23-4597-BF62-A80017E9F6D6}" destId="{4649423D-C19F-4309-8DFA-EAE66ADC0EC5}" srcOrd="1" destOrd="0" presId="urn:microsoft.com/office/officeart/2005/8/layout/chart3"/>
    <dgm:cxn modelId="{172E3078-0796-45E0-9360-5A6D75140578}" type="presParOf" srcId="{49B1FDDA-EA23-4597-BF62-A80017E9F6D6}" destId="{1B61A4E6-5A50-4CAC-A665-B91427A6AEFB}" srcOrd="2" destOrd="0" presId="urn:microsoft.com/office/officeart/2005/8/layout/chart3"/>
    <dgm:cxn modelId="{F259114D-00FA-4AED-9C17-98134E038EC5}" type="presParOf" srcId="{49B1FDDA-EA23-4597-BF62-A80017E9F6D6}" destId="{24830E57-EF7B-41D6-BF45-66EEF34B642D}" srcOrd="3" destOrd="0" presId="urn:microsoft.com/office/officeart/2005/8/layout/chart3"/>
    <dgm:cxn modelId="{24F9DDB9-D9C9-4B05-8C89-47819D51A3E9}" type="presParOf" srcId="{49B1FDDA-EA23-4597-BF62-A80017E9F6D6}" destId="{4C2A9FAB-CCE1-47B4-B594-ABC5E4D3DB6E}" srcOrd="4" destOrd="0" presId="urn:microsoft.com/office/officeart/2005/8/layout/chart3"/>
    <dgm:cxn modelId="{D0E3F0B0-CA05-4A00-BBC1-CF6DF0AB68AF}" type="presParOf" srcId="{49B1FDDA-EA23-4597-BF62-A80017E9F6D6}" destId="{B38A4B15-DD4A-47CF-BBBC-5256C30EECDB}" srcOrd="5" destOrd="0" presId="urn:microsoft.com/office/officeart/2005/8/layout/chart3"/>
    <dgm:cxn modelId="{1023ADC8-A077-46CA-9A9B-387510A6F596}" type="presParOf" srcId="{49B1FDDA-EA23-4597-BF62-A80017E9F6D6}" destId="{4C708F00-2382-4DD6-B976-A38F1C89FDF0}" srcOrd="6" destOrd="0" presId="urn:microsoft.com/office/officeart/2005/8/layout/chart3"/>
    <dgm:cxn modelId="{41C21981-5E98-4449-A4DA-C966EE99F6ED}" type="presParOf" srcId="{49B1FDDA-EA23-4597-BF62-A80017E9F6D6}" destId="{90D9EF44-F78C-4510-AF34-B115FD4BA36A}" srcOrd="7" destOrd="0" presId="urn:microsoft.com/office/officeart/2005/8/layout/chart3"/>
    <dgm:cxn modelId="{01D87230-68F8-4631-99B0-933D8242DAD8}" type="presParOf" srcId="{49B1FDDA-EA23-4597-BF62-A80017E9F6D6}" destId="{BD103E00-AD8C-40E3-AE66-E1A417488196}" srcOrd="8" destOrd="0" presId="urn:microsoft.com/office/officeart/2005/8/layout/chart3"/>
    <dgm:cxn modelId="{C2D94287-C9D2-41AC-BBBA-A1271DB1B366}" type="presParOf" srcId="{49B1FDDA-EA23-4597-BF62-A80017E9F6D6}" destId="{836AB440-BF2D-4DD9-B95C-332F1EB9EB72}" srcOrd="9" destOrd="0" presId="urn:microsoft.com/office/officeart/2005/8/layout/chart3"/>
    <dgm:cxn modelId="{4261852A-B4E9-4B47-B9B9-3575B19299D1}" type="presParOf" srcId="{49B1FDDA-EA23-4597-BF62-A80017E9F6D6}" destId="{D3DF8BFC-67C2-4551-A4A6-CE2EEEF43679}" srcOrd="10" destOrd="0" presId="urn:microsoft.com/office/officeart/2005/8/layout/chart3"/>
    <dgm:cxn modelId="{78F780CB-8242-496F-8235-25F020B17BEC}" type="presParOf" srcId="{49B1FDDA-EA23-4597-BF62-A80017E9F6D6}" destId="{F81F76A3-FC5C-4EBE-8A12-BC3111D829AD}" srcOrd="11" destOrd="0" presId="urn:microsoft.com/office/officeart/2005/8/layout/chart3"/>
    <dgm:cxn modelId="{8A66B2EE-6CBE-4FF7-A94C-D2D198D91C9E}" type="presParOf" srcId="{49B1FDDA-EA23-4597-BF62-A80017E9F6D6}" destId="{A7A79F06-7131-4533-A390-87455FA47363}" srcOrd="12" destOrd="0" presId="urn:microsoft.com/office/officeart/2005/8/layout/chart3"/>
    <dgm:cxn modelId="{E57AD4FA-E149-45FC-953D-D4FDCC62CCE4}" type="presParOf" srcId="{49B1FDDA-EA23-4597-BF62-A80017E9F6D6}" destId="{4BCD5275-399D-41C0-9D16-4D7B844C5C88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5F2B-55E1-4BC0-9F13-6E56B3B3221C}">
      <dsp:nvSpPr>
        <dsp:cNvPr id="0" name=""/>
        <dsp:cNvSpPr/>
      </dsp:nvSpPr>
      <dsp:spPr>
        <a:xfrm rot="5400000">
          <a:off x="4452676" y="-2898055"/>
          <a:ext cx="1328130" cy="73381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Обоснование необходимости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Оценка потенциала кластеризации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Разработка программы развития кластера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447666" y="171789"/>
        <a:ext cx="7273317" cy="1198462"/>
      </dsp:txXfrm>
    </dsp:sp>
    <dsp:sp modelId="{0239D493-B48B-4E62-9E39-B84275B606A9}">
      <dsp:nvSpPr>
        <dsp:cNvPr id="0" name=""/>
        <dsp:cNvSpPr/>
      </dsp:nvSpPr>
      <dsp:spPr>
        <a:xfrm>
          <a:off x="286" y="0"/>
          <a:ext cx="1447323" cy="1539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Старт</a:t>
          </a:r>
          <a:endParaRPr lang="ru-RU" sz="23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938" y="70652"/>
        <a:ext cx="1306019" cy="1398529"/>
      </dsp:txXfrm>
    </dsp:sp>
    <dsp:sp modelId="{34A2D68C-3379-44DE-A0B7-AF28C4369C58}">
      <dsp:nvSpPr>
        <dsp:cNvPr id="0" name=""/>
        <dsp:cNvSpPr/>
      </dsp:nvSpPr>
      <dsp:spPr>
        <a:xfrm rot="5400000">
          <a:off x="4484884" y="-735640"/>
          <a:ext cx="1732560" cy="6868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Формирование органа управления созданием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Определение целей и задач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Определение состава участников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Развитие коммуникаций между участниками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Реализация программы развития кластер</a:t>
          </a: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</a:t>
          </a:r>
          <a:endParaRPr lang="ru-RU" sz="1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916754" y="1917067"/>
        <a:ext cx="6784244" cy="1563406"/>
      </dsp:txXfrm>
    </dsp:sp>
    <dsp:sp modelId="{CA3121FE-E62E-4ABC-9F62-4CE32F48BBA8}">
      <dsp:nvSpPr>
        <dsp:cNvPr id="0" name=""/>
        <dsp:cNvSpPr/>
      </dsp:nvSpPr>
      <dsp:spPr>
        <a:xfrm>
          <a:off x="342" y="1759162"/>
          <a:ext cx="1916411" cy="1879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Реализация</a:t>
          </a:r>
          <a:endParaRPr lang="ru-RU" sz="23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2078" y="1850898"/>
        <a:ext cx="1732939" cy="1695744"/>
      </dsp:txXfrm>
    </dsp:sp>
    <dsp:sp modelId="{EFA5AC3A-BE55-46DB-BD49-E59B02914D4D}">
      <dsp:nvSpPr>
        <dsp:cNvPr id="0" name=""/>
        <dsp:cNvSpPr/>
      </dsp:nvSpPr>
      <dsp:spPr>
        <a:xfrm rot="5400000">
          <a:off x="4905227" y="1255280"/>
          <a:ext cx="1202572" cy="65599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Оценка эффективности деятельности кластера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Корректировка программы развития кластера</a:t>
          </a:r>
          <a:endParaRPr lang="ru-RU" sz="1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2226558" y="3992655"/>
        <a:ext cx="6501206" cy="1085162"/>
      </dsp:txXfrm>
    </dsp:sp>
    <dsp:sp modelId="{47F71A4E-EC77-419A-A292-4F7D0BD55272}">
      <dsp:nvSpPr>
        <dsp:cNvPr id="0" name=""/>
        <dsp:cNvSpPr/>
      </dsp:nvSpPr>
      <dsp:spPr>
        <a:xfrm>
          <a:off x="342" y="3856602"/>
          <a:ext cx="2226216" cy="1357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Завершение</a:t>
          </a:r>
          <a:endParaRPr lang="ru-RU" sz="23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598" y="3922858"/>
        <a:ext cx="2093704" cy="1224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BA205-85E8-48F5-BE79-B707C9A426E0}">
      <dsp:nvSpPr>
        <dsp:cNvPr id="0" name=""/>
        <dsp:cNvSpPr/>
      </dsp:nvSpPr>
      <dsp:spPr>
        <a:xfrm>
          <a:off x="2880312" y="-20381"/>
          <a:ext cx="2758222" cy="2013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Выявление и «взращивание» инноваций</a:t>
          </a:r>
          <a:endParaRPr lang="ru-RU" sz="2500" b="1" i="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9287" y="38594"/>
        <a:ext cx="2640272" cy="1895593"/>
      </dsp:txXfrm>
    </dsp:sp>
    <dsp:sp modelId="{0FEF3E97-16FB-45DD-9A98-7DA5C516F1D6}">
      <dsp:nvSpPr>
        <dsp:cNvPr id="0" name=""/>
        <dsp:cNvSpPr/>
      </dsp:nvSpPr>
      <dsp:spPr>
        <a:xfrm rot="1850568">
          <a:off x="5650153" y="2006367"/>
          <a:ext cx="556605" cy="565248"/>
        </a:xfrm>
        <a:prstGeom prst="st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>
            <a:latin typeface="Times New Roman" pitchFamily="18" charset="0"/>
            <a:cs typeface="Times New Roman" pitchFamily="18" charset="0"/>
          </a:endParaRPr>
        </a:p>
      </dsp:txBody>
      <dsp:txXfrm>
        <a:off x="5817135" y="2119417"/>
        <a:ext cx="222642" cy="339148"/>
      </dsp:txXfrm>
    </dsp:sp>
    <dsp:sp modelId="{E14B93A2-C763-4181-A01A-F904B78712E0}">
      <dsp:nvSpPr>
        <dsp:cNvPr id="0" name=""/>
        <dsp:cNvSpPr/>
      </dsp:nvSpPr>
      <dsp:spPr>
        <a:xfrm>
          <a:off x="5184571" y="2880313"/>
          <a:ext cx="2758222" cy="208007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Изучение, обобщение, систематизация инновационного опыта</a:t>
          </a:r>
          <a:endParaRPr lang="ru-RU" sz="2500" b="1" i="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45494" y="2941236"/>
        <a:ext cx="2636376" cy="1958225"/>
      </dsp:txXfrm>
    </dsp:sp>
    <dsp:sp modelId="{817C964E-BE80-4786-8BDB-2C6FFB318011}">
      <dsp:nvSpPr>
        <dsp:cNvPr id="0" name=""/>
        <dsp:cNvSpPr/>
      </dsp:nvSpPr>
      <dsp:spPr>
        <a:xfrm rot="10814317">
          <a:off x="3871700" y="4177741"/>
          <a:ext cx="614046" cy="568211"/>
        </a:xfrm>
        <a:prstGeom prst="st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042163" y="4291383"/>
        <a:ext cx="273120" cy="340927"/>
      </dsp:txXfrm>
    </dsp:sp>
    <dsp:sp modelId="{CEEBEB0D-879A-416E-98DD-09CBE2AC11A3}">
      <dsp:nvSpPr>
        <dsp:cNvPr id="0" name=""/>
        <dsp:cNvSpPr/>
      </dsp:nvSpPr>
      <dsp:spPr>
        <a:xfrm>
          <a:off x="432052" y="2880317"/>
          <a:ext cx="2758222" cy="204047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Диссеминация инновационного опыта</a:t>
          </a:r>
          <a:endParaRPr lang="ru-RU" sz="2500" b="1" i="0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91816" y="2940081"/>
        <a:ext cx="2638694" cy="1920949"/>
      </dsp:txXfrm>
    </dsp:sp>
    <dsp:sp modelId="{5C4B874A-E454-44A7-B92E-40566C1990F1}">
      <dsp:nvSpPr>
        <dsp:cNvPr id="0" name=""/>
        <dsp:cNvSpPr/>
      </dsp:nvSpPr>
      <dsp:spPr>
        <a:xfrm rot="6403759" flipV="1">
          <a:off x="2308166" y="1949646"/>
          <a:ext cx="539251" cy="709924"/>
        </a:xfrm>
        <a:prstGeom prst="st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469941" y="2091631"/>
        <a:ext cx="215701" cy="425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BA98-1731-44AE-BA9D-D7A19C7FD5B9}">
      <dsp:nvSpPr>
        <dsp:cNvPr id="0" name=""/>
        <dsp:cNvSpPr/>
      </dsp:nvSpPr>
      <dsp:spPr>
        <a:xfrm>
          <a:off x="402495" y="1342"/>
          <a:ext cx="8198119" cy="122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РЕГИОНАЛЬНЫЙ ИННОВАЦИОННЫЙ КЛАСТЕР (РИК)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_______________________________________________________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smtClean="0">
              <a:effectLst/>
              <a:latin typeface="Times New Roman" pitchFamily="18" charset="0"/>
              <a:cs typeface="Times New Roman" pitchFamily="18" charset="0"/>
            </a:rPr>
            <a:t>МУНИЦИПАЛЬНЫЙ ИННОВАЦИОННЫЙ КЛАСТЕР (МИК)  </a:t>
          </a:r>
          <a:endParaRPr lang="ru-RU" sz="1800" b="1" i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8509" y="37356"/>
        <a:ext cx="8126091" cy="1157577"/>
      </dsp:txXfrm>
    </dsp:sp>
    <dsp:sp modelId="{D74C292B-E507-43E7-BA33-B318DC446FCC}">
      <dsp:nvSpPr>
        <dsp:cNvPr id="0" name=""/>
        <dsp:cNvSpPr/>
      </dsp:nvSpPr>
      <dsp:spPr>
        <a:xfrm>
          <a:off x="516046" y="1248139"/>
          <a:ext cx="2224909" cy="18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Платформы инновационного развития общего образования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РИК - МИК</a:t>
          </a:r>
          <a:endParaRPr lang="ru-RU" sz="2000" b="1" i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1586" y="1303679"/>
        <a:ext cx="2113829" cy="1785201"/>
      </dsp:txXfrm>
    </dsp:sp>
    <dsp:sp modelId="{AEA8B631-CEF0-401C-A572-B4F8F0A7277F}">
      <dsp:nvSpPr>
        <dsp:cNvPr id="0" name=""/>
        <dsp:cNvSpPr/>
      </dsp:nvSpPr>
      <dsp:spPr>
        <a:xfrm>
          <a:off x="26503" y="3157045"/>
          <a:ext cx="1722113" cy="18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Областные инновационные и пилотные площадки</a:t>
          </a:r>
          <a:endParaRPr lang="ru-RU" sz="1600" b="1" i="0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6942" y="3207484"/>
        <a:ext cx="1621235" cy="1795403"/>
      </dsp:txXfrm>
    </dsp:sp>
    <dsp:sp modelId="{70E6F9EB-BED9-4C53-9A64-D882852730A9}">
      <dsp:nvSpPr>
        <dsp:cNvPr id="0" name=""/>
        <dsp:cNvSpPr/>
      </dsp:nvSpPr>
      <dsp:spPr>
        <a:xfrm>
          <a:off x="1733670" y="3160307"/>
          <a:ext cx="1646751" cy="18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err="1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Муниципаль-ный</a:t>
          </a: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методический ресурсный центр </a:t>
          </a:r>
          <a:endParaRPr lang="ru-RU" sz="1600" b="1" i="0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81902" y="3208539"/>
        <a:ext cx="1550287" cy="1799817"/>
      </dsp:txXfrm>
    </dsp:sp>
    <dsp:sp modelId="{DDBA7107-4653-4405-B57F-8C94B4F2F4A1}">
      <dsp:nvSpPr>
        <dsp:cNvPr id="0" name=""/>
        <dsp:cNvSpPr/>
      </dsp:nvSpPr>
      <dsp:spPr>
        <a:xfrm>
          <a:off x="3419373" y="1246870"/>
          <a:ext cx="5093366" cy="2018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Times New Roman" pitchFamily="18" charset="0"/>
              <a:cs typeface="Times New Roman" pitchFamily="18" charset="0"/>
            </a:rPr>
            <a:t>РИПК и ППРО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effectLst/>
              <a:latin typeface="Times New Roman" pitchFamily="18" charset="0"/>
              <a:cs typeface="Times New Roman" pitchFamily="18" charset="0"/>
            </a:rPr>
            <a:t>Координационный совет РИК __________________________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/>
              <a:latin typeface="Times New Roman" pitchFamily="18" charset="0"/>
              <a:cs typeface="Times New Roman" pitchFamily="18" charset="0"/>
            </a:rPr>
            <a:t>Отдел образования,  информационно-методический центр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/>
              <a:latin typeface="Times New Roman" pitchFamily="18" charset="0"/>
              <a:cs typeface="Times New Roman" pitchFamily="18" charset="0"/>
            </a:rPr>
            <a:t>Координационный совет МИК</a:t>
          </a:r>
          <a:endParaRPr lang="ru-RU" sz="1400" b="1" i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478499" y="1305996"/>
        <a:ext cx="4975114" cy="1900472"/>
      </dsp:txXfrm>
    </dsp:sp>
    <dsp:sp modelId="{4A39D9A5-EC36-4388-8AF7-E34B9B2C6907}">
      <dsp:nvSpPr>
        <dsp:cNvPr id="0" name=""/>
        <dsp:cNvSpPr/>
      </dsp:nvSpPr>
      <dsp:spPr>
        <a:xfrm>
          <a:off x="3406347" y="3252258"/>
          <a:ext cx="1689968" cy="177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i="0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педагога – </a:t>
          </a:r>
          <a:r>
            <a:rPr lang="ru-RU" sz="1600" b="1" i="0" kern="1200" dirty="0" err="1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инноватора</a:t>
          </a:r>
          <a:endParaRPr lang="ru-RU" sz="1600" b="1" i="0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i="0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молодого педагога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5844" y="3301755"/>
        <a:ext cx="1590974" cy="1678201"/>
      </dsp:txXfrm>
    </dsp:sp>
    <dsp:sp modelId="{0BF18AB6-D750-4AA5-8E11-C9E604439BB2}">
      <dsp:nvSpPr>
        <dsp:cNvPr id="0" name=""/>
        <dsp:cNvSpPr/>
      </dsp:nvSpPr>
      <dsp:spPr>
        <a:xfrm>
          <a:off x="5125490" y="3264185"/>
          <a:ext cx="1730306" cy="174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Школа эффективного управления инновациями</a:t>
          </a:r>
        </a:p>
      </dsp:txBody>
      <dsp:txXfrm>
        <a:off x="5176169" y="3314864"/>
        <a:ext cx="1628948" cy="1647279"/>
      </dsp:txXfrm>
    </dsp:sp>
    <dsp:sp modelId="{273B6078-F913-4B0E-9305-18487676AF02}">
      <dsp:nvSpPr>
        <dsp:cNvPr id="0" name=""/>
        <dsp:cNvSpPr/>
      </dsp:nvSpPr>
      <dsp:spPr>
        <a:xfrm>
          <a:off x="6863363" y="3260222"/>
          <a:ext cx="1704428" cy="1780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Региональные и муниципальные инновационные сообщества  </a:t>
          </a:r>
          <a:endParaRPr lang="ru-RU" sz="1400" b="1" i="0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913284" y="3310143"/>
        <a:ext cx="1604586" cy="1680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63CB3-53D5-4D38-9BBE-B9F2A151A585}">
      <dsp:nvSpPr>
        <dsp:cNvPr id="0" name=""/>
        <dsp:cNvSpPr/>
      </dsp:nvSpPr>
      <dsp:spPr>
        <a:xfrm>
          <a:off x="1814188" y="594274"/>
          <a:ext cx="4991706" cy="4991706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359364" y="1069675"/>
        <a:ext cx="1366776" cy="861663"/>
      </dsp:txXfrm>
    </dsp:sp>
    <dsp:sp modelId="{1B61A4E6-5A50-4CAC-A665-B91427A6AEFB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60016" y="2391859"/>
        <a:ext cx="1449971" cy="921088"/>
      </dsp:txXfrm>
    </dsp:sp>
    <dsp:sp modelId="{4C2A9FAB-CCE1-47B4-B594-ABC5E4D3DB6E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5052028" y="3580361"/>
        <a:ext cx="1307351" cy="950801"/>
      </dsp:txXfrm>
    </dsp:sp>
    <dsp:sp modelId="{4C708F00-2382-4DD6-B976-A38F1C89FDF0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3670395" y="4531162"/>
        <a:ext cx="1337064" cy="950801"/>
      </dsp:txXfrm>
    </dsp:sp>
    <dsp:sp modelId="{BD103E00-AD8C-40E3-AE66-E1A417488196}">
      <dsp:nvSpPr>
        <dsp:cNvPr id="0" name=""/>
        <dsp:cNvSpPr/>
      </dsp:nvSpPr>
      <dsp:spPr>
        <a:xfrm>
          <a:off x="1805236" y="619539"/>
          <a:ext cx="4991706" cy="4991706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80637" y="3590793"/>
        <a:ext cx="1307351" cy="950801"/>
      </dsp:txXfrm>
    </dsp:sp>
    <dsp:sp modelId="{D3DF8BFC-67C2-4551-A4A6-CE2EEEF43679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967866" y="2391859"/>
        <a:ext cx="1449971" cy="921088"/>
      </dsp:txXfrm>
    </dsp:sp>
    <dsp:sp modelId="{A7A79F06-7131-4533-A390-87455FA47363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24610" y="1084507"/>
        <a:ext cx="1366776" cy="86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EC4CCF1-CC78-4C7C-B30B-376089AF97C3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64318A8-ABA9-4F59-8968-7D4324621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</p:grpSp>
      <p:sp>
        <p:nvSpPr>
          <p:cNvPr id="280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0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499A-EA8F-4934-BAA9-C2A45D281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824F7-C455-4D10-A106-4744F1C865C9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5D7A-D360-43B1-B21F-0300397CD0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10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80CD-13A9-436D-A58C-A3EBD511FBC2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104D7-EB58-4B49-8183-72C89F09EA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52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99154-75CD-4FC6-B855-C6EA48F11899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A87A9-9954-4EFB-AF52-2FD91F3331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23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AEA17-EDBA-4DE1-BEBC-752A29B850BB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9863D-A030-473C-900C-0C448711C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E86CB-02E4-4C1A-86C3-38B115C3A6CE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72C10-2BAE-44D6-A7A2-AA5E56D41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9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2CF42-F6B5-4EF0-AF07-4FEA28149149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64529-6F39-43CC-8722-5AF039D4E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6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C20AE-3CE7-46EA-8853-AD674EFED8AC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666C2-8FFA-41D9-B072-7B00EC122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66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80237-51E9-438B-A774-D3DA1028AFBA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C954D-680C-45BB-8919-834588D1F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24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D78D-F44F-4EBE-9444-93589D56B063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79E0-2090-4AB7-8841-0C0A6DF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39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43FBD-B039-4843-BCD6-ECABAB982734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EEB4-865A-4953-88D3-D1086B7E8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C4F5B-DEAC-4BF2-AB5D-A393BE8E2023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923C-B832-4DED-96E5-8EAA77DBA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11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9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6483A2D-198B-41CB-BCED-A3EAE800D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</p:sldLayoutIdLst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6" grpId="0"/>
      <p:bldP spid="27956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95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816A88-7C69-4E66-BF0F-0C5B7E2764C7}" type="datetimeFigureOut">
              <a:rPr lang="ru-RU" smtClean="0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4B6D54-C4E2-4C2A-B4D7-AF140839D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r67.nalog.ru/umns/fn/3836050/img/35178/Image_Sma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kavkaz-uzel.ru/system/attachments/0001/5367/Flag_of_Rostov_Oblas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kobr.ru/" TargetMode="External"/><Relationship Id="rId2" Type="http://schemas.openxmlformats.org/officeDocument/2006/relationships/hyperlink" Target="mailto:katerina.iljaschenko@yandex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600200"/>
            <a:ext cx="8501122" cy="6766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 образования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Администрации  Белокалитвинского  района Ростовской области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«Информационно-методический центр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Белокалитвинского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2 из 6335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857256" cy="6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тинка 24 из 379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28"/>
            <a:ext cx="100013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5" y="0"/>
            <a:ext cx="13971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2780928"/>
            <a:ext cx="850112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«Проектирование муниципальной инновационной инфраструктуры в системе образования Белокалитвинского района» 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55892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Ильяшенко Е.И., заведующий МБУ «Информационно-методический центр Белокалитвинского района»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073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9"/>
          <p:cNvGrpSpPr>
            <a:grpSpLocks/>
          </p:cNvGrpSpPr>
          <p:nvPr/>
        </p:nvGrpSpPr>
        <p:grpSpPr bwMode="auto">
          <a:xfrm>
            <a:off x="437538" y="116632"/>
            <a:ext cx="8886990" cy="6624736"/>
            <a:chOff x="95594" y="62873"/>
            <a:chExt cx="9300942" cy="635852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409763191"/>
                </p:ext>
              </p:extLst>
            </p:nvPr>
          </p:nvGraphicFramePr>
          <p:xfrm>
            <a:off x="179512" y="116632"/>
            <a:ext cx="9217024" cy="57037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Скругленный прямоугольник 13"/>
            <p:cNvSpPr/>
            <p:nvPr/>
          </p:nvSpPr>
          <p:spPr>
            <a:xfrm>
              <a:off x="1709602" y="5558513"/>
              <a:ext cx="5878244" cy="4001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99821" y="6021288"/>
              <a:ext cx="8208911" cy="40011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62" name="TextBox 49"/>
            <p:cNvSpPr txBox="1">
              <a:spLocks noChangeArrowheads="1"/>
            </p:cNvSpPr>
            <p:nvPr/>
          </p:nvSpPr>
          <p:spPr bwMode="auto">
            <a:xfrm>
              <a:off x="399821" y="6021288"/>
              <a:ext cx="8208910" cy="35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УПРАВЛЕНИЕ РАЗВИТИЕМ ОБРАЗОВАТЕЛЬНОЙ СИСТЕМЫ</a:t>
              </a:r>
            </a:p>
          </p:txBody>
        </p:sp>
        <p:sp>
          <p:nvSpPr>
            <p:cNvPr id="19463" name="TextBox 50"/>
            <p:cNvSpPr txBox="1">
              <a:spLocks noChangeArrowheads="1"/>
            </p:cNvSpPr>
            <p:nvPr/>
          </p:nvSpPr>
          <p:spPr bwMode="auto">
            <a:xfrm>
              <a:off x="1403772" y="5558513"/>
              <a:ext cx="6480719" cy="35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ПРОФЕССИОНАЛЬНОЕ РАЗВИТИЕ ПЕДАГОГА</a:t>
              </a:r>
            </a:p>
          </p:txBody>
        </p:sp>
        <p:sp>
          <p:nvSpPr>
            <p:cNvPr id="19464" name="TextBox 21"/>
            <p:cNvSpPr txBox="1">
              <a:spLocks noChangeArrowheads="1"/>
            </p:cNvSpPr>
            <p:nvPr/>
          </p:nvSpPr>
          <p:spPr bwMode="auto">
            <a:xfrm rot="13962512">
              <a:off x="2432690" y="3510880"/>
              <a:ext cx="1716998" cy="122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Электронная образовательная среда. Информатизация образования</a:t>
              </a:r>
            </a:p>
          </p:txBody>
        </p:sp>
        <p:sp>
          <p:nvSpPr>
            <p:cNvPr id="19465" name="TextBox 22"/>
            <p:cNvSpPr txBox="1">
              <a:spLocks noChangeArrowheads="1"/>
            </p:cNvSpPr>
            <p:nvPr/>
          </p:nvSpPr>
          <p:spPr bwMode="auto">
            <a:xfrm rot="16861617">
              <a:off x="2210023" y="2083546"/>
              <a:ext cx="1386806" cy="106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Развитие детской одарённости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9466" name="TextBox 23"/>
            <p:cNvSpPr txBox="1">
              <a:spLocks noChangeArrowheads="1"/>
            </p:cNvSpPr>
            <p:nvPr/>
          </p:nvSpPr>
          <p:spPr bwMode="auto">
            <a:xfrm rot="20294193">
              <a:off x="2990739" y="1231002"/>
              <a:ext cx="1959253" cy="53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500" b="1" dirty="0" smtClean="0">
                  <a:latin typeface="Times New Roman" pitchFamily="18" charset="0"/>
                  <a:cs typeface="Times New Roman" pitchFamily="18" charset="0"/>
                </a:rPr>
                <a:t>Психологическое сопровождение</a:t>
              </a:r>
              <a:endParaRPr lang="ru-RU" alt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7" name="TextBox 24"/>
            <p:cNvSpPr txBox="1">
              <a:spLocks noChangeArrowheads="1"/>
            </p:cNvSpPr>
            <p:nvPr/>
          </p:nvSpPr>
          <p:spPr bwMode="auto">
            <a:xfrm rot="1567858">
              <a:off x="4681353" y="1219835"/>
              <a:ext cx="1721525" cy="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Здоровье- сохранное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образование  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8" name="TextBox 25"/>
            <p:cNvSpPr txBox="1">
              <a:spLocks noChangeArrowheads="1"/>
            </p:cNvSpPr>
            <p:nvPr/>
          </p:nvSpPr>
          <p:spPr bwMode="auto">
            <a:xfrm rot="4705353">
              <a:off x="5847569" y="2130163"/>
              <a:ext cx="1623849" cy="122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Духовно-нравственное, гражданско-патриотическое воспитание</a:t>
              </a:r>
            </a:p>
          </p:txBody>
        </p:sp>
        <p:sp>
          <p:nvSpPr>
            <p:cNvPr id="19469" name="TextBox 26"/>
            <p:cNvSpPr txBox="1">
              <a:spLocks noChangeArrowheads="1"/>
            </p:cNvSpPr>
            <p:nvPr/>
          </p:nvSpPr>
          <p:spPr bwMode="auto">
            <a:xfrm rot="7516405">
              <a:off x="5539863" y="4041169"/>
              <a:ext cx="1541227" cy="54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Инклюзивное образование </a:t>
              </a:r>
            </a:p>
          </p:txBody>
        </p:sp>
        <p:sp>
          <p:nvSpPr>
            <p:cNvPr id="19470" name="TextBox 27"/>
            <p:cNvSpPr txBox="1">
              <a:spLocks noChangeArrowheads="1"/>
            </p:cNvSpPr>
            <p:nvPr/>
          </p:nvSpPr>
          <p:spPr bwMode="auto">
            <a:xfrm rot="10800000">
              <a:off x="3819741" y="4688412"/>
              <a:ext cx="1722375" cy="50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Социализация </a:t>
              </a: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обучающихся</a:t>
              </a:r>
            </a:p>
          </p:txBody>
        </p:sp>
        <p:sp>
          <p:nvSpPr>
            <p:cNvPr id="33" name="Ромб 32"/>
            <p:cNvSpPr/>
            <p:nvPr/>
          </p:nvSpPr>
          <p:spPr>
            <a:xfrm>
              <a:off x="4214498" y="2691015"/>
              <a:ext cx="1056749" cy="869738"/>
            </a:xfrm>
            <a:prstGeom prst="diamond">
              <a:avLst/>
            </a:prstGeom>
            <a:solidFill>
              <a:srgbClr val="0070C0"/>
            </a:solidFill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72" name="TextBox 35"/>
            <p:cNvSpPr txBox="1">
              <a:spLocks noChangeArrowheads="1"/>
            </p:cNvSpPr>
            <p:nvPr/>
          </p:nvSpPr>
          <p:spPr bwMode="auto">
            <a:xfrm>
              <a:off x="4268087" y="2963410"/>
              <a:ext cx="1082027" cy="32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Ф Г О С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5594" y="62873"/>
              <a:ext cx="8817365" cy="679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Образовательные организации Белокалитвинского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 карте маршрутов творческого поиска  РИК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8523" y="1859669"/>
            <a:ext cx="140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МБУ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ЦВР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61248"/>
            <a:ext cx="21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Отдел образования - МБУ ИМЦ</a:t>
            </a:r>
            <a:endParaRPr lang="ru-RU" sz="1600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1835695" y="6122357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2765524" y="199684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>
            <a:off x="3114148" y="1554504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5" y="1412776"/>
            <a:ext cx="150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НШ №1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31325" y="12619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№2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53043" y="1859669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16322" y="4096766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МБДОУ ДС №7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0338" y="4439876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МБДОУ ДС </a:t>
            </a:r>
            <a:r>
              <a:rPr lang="ru-RU" sz="1200" dirty="0" smtClean="0"/>
              <a:t>№56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986" y="5503946"/>
            <a:ext cx="137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№7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7" y="5503946"/>
            <a:ext cx="136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№8</a:t>
            </a:r>
            <a:endParaRPr lang="ru-RU" sz="1200" dirty="0"/>
          </a:p>
        </p:txBody>
      </p:sp>
      <p:sp>
        <p:nvSpPr>
          <p:cNvPr id="30" name="6-конечная звезда 29"/>
          <p:cNvSpPr/>
          <p:nvPr/>
        </p:nvSpPr>
        <p:spPr>
          <a:xfrm>
            <a:off x="3743981" y="513879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6-конечная звезда 30"/>
          <p:cNvSpPr/>
          <p:nvPr/>
        </p:nvSpPr>
        <p:spPr>
          <a:xfrm>
            <a:off x="5382841" y="532218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584" y="4935827"/>
            <a:ext cx="222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МБОУ Ленинская СОШ</a:t>
            </a:r>
            <a:endParaRPr lang="ru-RU" sz="1400" dirty="0"/>
          </a:p>
        </p:txBody>
      </p:sp>
      <p:sp>
        <p:nvSpPr>
          <p:cNvPr id="34" name="6-конечная звезда 33"/>
          <p:cNvSpPr/>
          <p:nvPr/>
        </p:nvSpPr>
        <p:spPr>
          <a:xfrm>
            <a:off x="2624452" y="436847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6-конечная звезда 34"/>
          <p:cNvSpPr/>
          <p:nvPr/>
        </p:nvSpPr>
        <p:spPr>
          <a:xfrm>
            <a:off x="2542287" y="3856321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6-конечная звезда 35"/>
          <p:cNvSpPr/>
          <p:nvPr/>
        </p:nvSpPr>
        <p:spPr>
          <a:xfrm>
            <a:off x="2913935" y="4717700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6-конечная звезда 37"/>
          <p:cNvSpPr/>
          <p:nvPr/>
        </p:nvSpPr>
        <p:spPr>
          <a:xfrm>
            <a:off x="6156675" y="4971523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-конечная звезда 38"/>
          <p:cNvSpPr/>
          <p:nvPr/>
        </p:nvSpPr>
        <p:spPr>
          <a:xfrm>
            <a:off x="6243293" y="1421885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6-конечная звезда 39"/>
          <p:cNvSpPr/>
          <p:nvPr/>
        </p:nvSpPr>
        <p:spPr>
          <a:xfrm>
            <a:off x="6565286" y="188435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61863" y="5229883"/>
            <a:ext cx="2340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</a:t>
            </a:r>
            <a:r>
              <a:rPr lang="ru-RU" sz="1200" dirty="0" err="1" smtClean="0"/>
              <a:t>Нижнепоповская</a:t>
            </a:r>
            <a:r>
              <a:rPr lang="ru-RU" sz="1200" dirty="0" smtClean="0"/>
              <a:t> ООШ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444707" y="5162650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МБДОУ ДС №7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263031" y="3993181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7441" y="5506882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44" name="6-конечная звезда 43"/>
          <p:cNvSpPr/>
          <p:nvPr/>
        </p:nvSpPr>
        <p:spPr>
          <a:xfrm>
            <a:off x="6853318" y="3857960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6-конечная звезда 44"/>
          <p:cNvSpPr/>
          <p:nvPr/>
        </p:nvSpPr>
        <p:spPr>
          <a:xfrm>
            <a:off x="4891681" y="545745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39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событиях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РИК   в рамках дорожной карты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7544" y="8674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14 апреля 2016 года  -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МБОУ НШ №1 г. Белая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Калитва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Открытие муниципального кластера Белокалитвинского района.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Семинар-практикум для участников РИК по проблеме «Командно-распределительная деятельность как среда социализации и личностного развития субъектов образовательных отношений».</a:t>
            </a:r>
          </a:p>
          <a:p>
            <a:pPr marL="0" indent="0">
              <a:buClrTx/>
              <a:buFont typeface="Arial" charset="0"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pic>
        <p:nvPicPr>
          <p:cNvPr id="8" name="Рисунок 7" descr="C:\Documents and Settings\Пользователь\Рабочий стол\08.02.17_Баннер ОО-ИМЦ\1_Постоянно-действующий семинар для участников РИК\Эпова Н.П._О региональном инновационном кластер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72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Пользователь\Рабочий стол\Фото - открытие МИК\Фотоматериалы_ семинар РИК_МБОУ НШ №1_апрель 2016\3_Командно-распределительная деятельность на уроке_Эпова Н.П. и участники РИК из Красного Сулина на уроке\DSCF6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" y="4457128"/>
            <a:ext cx="3456383" cy="228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Пользователь\Рабочий стол\08.02.17_Баннер ОО-ИМЦ\1_Постоянно-действующий семинар для участников РИК\5_ Тимошенко Н.А._ О развитии сетевого взаимодействия инновационно-активных ОО всех типов и вид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1" y="2567269"/>
            <a:ext cx="288226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2" name="Picture 3" descr="\\DISKSTATION\sotrudniki\Филимонова\Королева\фото по семинарам РИК\Семинар Белая Калитва 14 апреля 2016 г\2_Внеурочная деятельность  младших школьников в сообществе с дошкольниками\DSCF6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204740" cy="240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347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Пользователь\Рабочий стол\Отбор фото Красный Сулин\SAM_65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215604" cy="2852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событиях  РИК   в рамках дорожной карты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13 мая 2016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МБОУ СОШ №5 г. Красный Сулин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36 педагогов и руководителей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образовательных организаций Белокалитвинского района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семинаре-тренинге 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инновационная культура педагогического взаимодействия субъектов образования в современной школе»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6" name="Объект 5" descr="C:\Documents and Settings\Пользователь\Рабочий стол\Отбор фото Красный Сулин\1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0327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Documents and Settings\Пользователь\Рабочий стол\Отбор фото Красный Сулин\2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53787"/>
            <a:ext cx="3456384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Пользователь\Рабочий стол\Отбор фото Красный Сулин\SAM_65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8" y="2182441"/>
            <a:ext cx="3456385" cy="226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Пользователь\Рабочий стол\Отбор фото Красный Сулин\SAM_658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4436223"/>
            <a:ext cx="3456385" cy="240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79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9302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событиях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  в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рамках дорожной карты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октября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МБОУ СОШ №5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Белая Калитва.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Семинар-тренинг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команды МБОУ СОШ №5 г. Красный Сулин 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инновационная культура педагогического взаимодействия субъектов образования в современной школе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5" name="Объект 4" descr="C:\Documents and Settings\Пользователь\Рабочий стол\Отбор фото Красный Сулин\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7" y="4368205"/>
            <a:ext cx="3600400" cy="24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Documents and Settings\Пользователь\Рабочий стол\08.02.17_Баннер ОО-ИМЦ\1_Постоянно-действующий семинар для участников РИК\2_Красный Сулин в Белой Калитве\IMG_209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9783"/>
            <a:ext cx="359129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Пользователь\Рабочий стол\08.02.17_Баннер ОО-ИМЦ\1_Постоянно-действующий семинар для участников РИК\2_Красный Сулин в Белой Калитве\IMG_21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384376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Пользователь\Рабочий стол\Красный Сулин - Белая Калитва\Красный Сулин - 1\IMG_20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5283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732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событиях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 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рамках дорожной карты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Постоянно-действующий семинар для участников РИК (МИК) «Муниципальный опыт: инновации, творчество, стандарт»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16288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Семинар на базе МБОУ СОШ №8 </a:t>
            </a:r>
          </a:p>
          <a:p>
            <a:pPr marL="0" indent="0" algn="ctr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2048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Семинар на базе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МБУ ДО ДДТ </a:t>
            </a:r>
          </a:p>
          <a:p>
            <a:pPr marL="0" indent="0">
              <a:buNone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/>
          </a:p>
        </p:txBody>
      </p:sp>
      <p:pic>
        <p:nvPicPr>
          <p:cNvPr id="5" name="Picture 1" descr="C:\Users\DM\Desktop\Фото семинар 13.12.2016\DSC01466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785"/>
            <a:ext cx="3030723" cy="2192510"/>
          </a:xfrm>
          <a:prstGeom prst="rect">
            <a:avLst/>
          </a:prstGeom>
          <a:noFill/>
        </p:spPr>
      </p:pic>
      <p:pic>
        <p:nvPicPr>
          <p:cNvPr id="6" name="Picture 3" descr="C:\Users\DM\Desktop\Фото семинар 13.12.2016\для Ильяшенко Е.И\DSC01467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04721" y="4221088"/>
            <a:ext cx="4139087" cy="2515359"/>
          </a:xfrm>
          <a:prstGeom prst="rect">
            <a:avLst/>
          </a:prstGeom>
          <a:noFill/>
        </p:spPr>
      </p:pic>
      <p:pic>
        <p:nvPicPr>
          <p:cNvPr id="8" name="Рисунок 7" descr="C:\Documents and Settings\Пользователь\Рабочий стол\03.02.17_Баннер ОО-ИМЦ\1_Постоянно-действующий семинар для участников РИК\1_ПДС - технологии управления инновационной средой\DSCN13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77835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Пользователь\Рабочий стол\03.02.17_Баннер ОО-ИМЦ\1_Постоянно-действующий семинар для участников РИК\1_ПДС - технологии управления инновационной средой\DSCN13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5472"/>
            <a:ext cx="3888432" cy="242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715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17632" cy="6051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Персонифицированные курсы 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 управлению инновационной средой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C:\Documents and Settings\Пользователь\Рабочий стол\Фото для Н.П.Эповой\DSCN1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044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Пользователь\Рабочий стол\Фото для Н.П.Эповой\DSCN1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92" y="3573016"/>
            <a:ext cx="4176464" cy="3078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31072" y="1484784"/>
            <a:ext cx="4329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ГБУ ДПО РО РИПК и ППРО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Кафедра управления образованием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Центр модернизации общего образования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Кафедра информационных технологий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12377"/>
            <a:ext cx="437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Отдел научно-методической работы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082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529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82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solidFill>
                  <a:srgbClr val="82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000" i="1" dirty="0">
              <a:solidFill>
                <a:srgbClr val="82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0851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 8 (863) 83 4-15-28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Ивановна Ильяшенко</a:t>
            </a:r>
          </a:p>
          <a:p>
            <a:r>
              <a:rPr lang="en-US" dirty="0" smtClean="0">
                <a:hlinkClick r:id="rId2"/>
              </a:rPr>
              <a:t>katerina.iljaschenko@yandex.ru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bkobr.ru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муниципальной инновационной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инфраструктуры  на кластерной основе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039" y="184482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Муниципальный </a:t>
            </a:r>
            <a:r>
              <a:rPr lang="ru-RU" dirty="0"/>
              <a:t>кластер предполагает построение сети организационно-методического сотрудничества его участников для инициирования новых и эффективных решений внедрения ФГОС, обеспечения непрерывности профессионального развития педагогических работников и руководящих кадров, научно-методического сопровождения их деятельности.</a:t>
            </a:r>
            <a:endParaRPr lang="ru-RU" dirty="0">
              <a:effectLst/>
            </a:endParaRPr>
          </a:p>
        </p:txBody>
      </p:sp>
      <p:pic>
        <p:nvPicPr>
          <p:cNvPr id="4" name="Рисунок 3" descr="C:\Documents and Settings\Пользователь\Рабочий стол\Фото для Н.П.Эповой\DSCN1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23" y="3429001"/>
            <a:ext cx="4248472" cy="317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epova\Downloads\Фотоматериалы_+семинар+РИК_МБОУ+НШ+№1_апрель+2016\Фотоматериалы_ семинар РИК_МБОУ НШ №1_апрель 2016\1_Теоретическая часть семинара\2_Эпова Н.П. и представители РИК из г. Красный Сулин на семинаре в МБОУ НШ №1_ Белая Кали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2" y="3429000"/>
            <a:ext cx="422155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46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08112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Инновационный проект «Развитие профессиональных компетенций педагогов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условиях муниципальной инновационной инфраструктуры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системе образования Белокалитвинского района»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(автор проекта:  </a:t>
            </a:r>
            <a:r>
              <a:rPr lang="ru-RU" sz="1800" b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Эпова</a:t>
            </a: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Н.П., кандидат психологических наук)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Информационно-методический центр                                 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– центр муниципальной методической службы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  <a:p>
            <a:r>
              <a:rPr lang="ru-RU" sz="1600" dirty="0" smtClean="0"/>
              <a:t>Цель </a:t>
            </a:r>
            <a:r>
              <a:rPr lang="ru-RU" sz="1600" dirty="0"/>
              <a:t>деятельности ИМЦ: </a:t>
            </a:r>
            <a:r>
              <a:rPr lang="ru-RU" sz="1600" b="0" dirty="0"/>
              <a:t>координация деятельности муниципальной методической сети совершенствования профессиональной компетентности педагогов, содействие повышению качества дошкольного, общего и дополнительного образования через формирование инновационной инфраструктуры в системе образования Белокалитвинского района. 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Задачи по достижению цели: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выявление </a:t>
            </a:r>
            <a:r>
              <a:rPr lang="ru-RU" sz="1600" b="0" dirty="0"/>
              <a:t>и поддержка «инициаторов инноваций» - образовательных организаций, педагогов-новаторов, формирующих и определяющих инновационную стратегию всей ММС</a:t>
            </a:r>
            <a:r>
              <a:rPr lang="ru-RU" sz="1600" b="0" dirty="0" smtClean="0"/>
              <a:t>;</a:t>
            </a:r>
          </a:p>
          <a:p>
            <a:endParaRPr lang="ru-RU" sz="1600" b="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определение </a:t>
            </a:r>
            <a:r>
              <a:rPr lang="ru-RU" sz="1600" b="0" dirty="0"/>
              <a:t>степени </a:t>
            </a:r>
            <a:r>
              <a:rPr lang="ru-RU" sz="1600" b="0" dirty="0" err="1"/>
              <a:t>сформированности</a:t>
            </a:r>
            <a:r>
              <a:rPr lang="ru-RU" sz="1600" b="0" dirty="0"/>
              <a:t> профессиональных компетенций педагогов образовательных организаций, участвующих в проекте</a:t>
            </a:r>
            <a:r>
              <a:rPr lang="ru-RU" sz="1600" b="0" dirty="0" smtClean="0"/>
              <a:t>;</a:t>
            </a:r>
          </a:p>
          <a:p>
            <a:endParaRPr lang="ru-RU" sz="1600" b="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расширение </a:t>
            </a:r>
            <a:r>
              <a:rPr lang="ru-RU" sz="1600" b="0" dirty="0"/>
              <a:t>организационных форм и средств методической поддержки процесса развития профессиональных компетенций педагогов (конкурсное движение, мастер-классы, педагогические фестивали, образовательные форумы, панорамы педагогических идей, педагогические чтения, инновационные марафоны, научно-образовательные сессии, корпоративное обучение, школы молодого учителя, школы педагога-</a:t>
            </a:r>
            <a:r>
              <a:rPr lang="ru-RU" sz="1600" b="0" dirty="0" err="1"/>
              <a:t>инноватора</a:t>
            </a:r>
            <a:r>
              <a:rPr lang="ru-RU" sz="1600" b="0" dirty="0"/>
              <a:t> и др.).</a:t>
            </a:r>
          </a:p>
        </p:txBody>
      </p:sp>
      <p:pic>
        <p:nvPicPr>
          <p:cNvPr id="4" name="Рисунок 3" descr="C:\Documents and Settings\Пользователь\Рабочий стол\10.02.17_Баннер ОО - ИМЦ\Дополнительные фото для стенда ОО - ИМЦ\Копия DSC_115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09029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36815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Эффекты включения Информационно-методического центра и образовательных организаций Белокалитвинского района в региональный проект «Формирование регионального инновационного кластера эффективных образовательных систем» (РИК):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806" y="184482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совершенствование </a:t>
            </a:r>
            <a:r>
              <a:rPr lang="ru-RU" dirty="0"/>
              <a:t>деятельности образовательных организаций Белокалитвинского района – участников проекта – по внедрению ФГОС общего образования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инициирование </a:t>
            </a:r>
            <a:r>
              <a:rPr lang="ru-RU" dirty="0"/>
              <a:t>и поддержка («выращивание») инноваций в муниципальной системе образования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расширение </a:t>
            </a:r>
            <a:r>
              <a:rPr lang="ru-RU" dirty="0"/>
              <a:t>форм эффективного взаимодействия муниципальной методической службы с образовательными организациями и педагогическими коллективами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формирование </a:t>
            </a:r>
            <a:r>
              <a:rPr lang="ru-RU" dirty="0"/>
              <a:t>муниципальной инновационной инфраструктуры в системе образования Белокалитвинского района и муниципального кластера.</a:t>
            </a:r>
          </a:p>
        </p:txBody>
      </p:sp>
    </p:spTree>
    <p:extLst>
      <p:ext uri="{BB962C8B-B14F-4D97-AF65-F5344CB8AC3E}">
        <p14:creationId xmlns:p14="http://schemas.microsoft.com/office/powerpoint/2010/main" val="64926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928992" cy="12961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Инновационный проект «Развитие профессиональных компетенций педагогов </a:t>
            </a:r>
            <a:br>
              <a:rPr lang="ru-RU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условиях муниципальной инновационной инфраструктуры </a:t>
            </a:r>
            <a:br>
              <a:rPr lang="ru-RU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системе образования Белокалитвинского района»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Основные направления деятельности муниципальной методической службы по решению проблем научно-методического сопровождения инновационных процессов: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формирование муниципального кластера как основы муниципальной инновационной инфраструктуры;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актуализация творческого потенциала педагогических коллективов и развитие профессиональной компетентности педагогических работников;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мониторинг инновационных процессов в образовании и оказание оперативной адресной помощи учреждениям образования по проблемам обеспечения качества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917199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ФГОС – системная инновация.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Принципиальные новшества ФГОС (М. Поташник, М. Левит).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909136"/>
              </p:ext>
            </p:extLst>
          </p:nvPr>
        </p:nvGraphicFramePr>
        <p:xfrm>
          <a:off x="179512" y="1412776"/>
          <a:ext cx="885698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lvl="0" algn="ctr" rtl="0"/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Первое новшество.</a:t>
                      </a:r>
                    </a:p>
                    <a:p>
                      <a:pPr lvl="0" algn="ctr" rtl="0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 реализация только субъектной позиции педагога и обучающегося в образовательной деятельности</a:t>
                      </a:r>
                      <a:r>
                        <a:rPr lang="ru-RU" sz="1600" i="0" dirty="0" smtClean="0">
                          <a:effectLst/>
                        </a:rPr>
                        <a:t>.             </a:t>
                      </a:r>
                    </a:p>
                    <a:p>
                      <a:pPr algn="ctr"/>
                      <a:endParaRPr lang="ru-RU" sz="160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Второе новшество. </a:t>
                      </a:r>
                    </a:p>
                    <a:p>
                      <a:pPr lvl="0" algn="ctr" rtl="0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учителем  на базе основной образовательной программы школы рабочих программ с учётом детей с особыми образовательными потребностями.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Третье новшество.</a:t>
                      </a:r>
                    </a:p>
                    <a:p>
                      <a:pPr lvl="0" algn="ctr" rtl="0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не только предметных, но и метапредметных и личностных результатов образования на уроках и во внеурочной деятельности.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 rtl="0"/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Четвёртое новшество.</a:t>
                      </a:r>
                    </a:p>
                    <a:p>
                      <a:pPr lvl="0" algn="ctr" rtl="0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Обязательность разнообразной внеурочной деятельности                           </a:t>
                      </a: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соответствии с рабочими</a:t>
                      </a:r>
                      <a:r>
                        <a:rPr lang="ru-RU" sz="1400" b="1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программами),</a:t>
                      </a:r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не являющейся дополнительным образованием</a:t>
                      </a:r>
                      <a:r>
                        <a:rPr lang="ru-RU" sz="160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Пятое новшество.              </a:t>
                      </a:r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 значит, при необходимости    и самостоятельная разработка критериев,  иных способов оценивания)  </a:t>
                      </a:r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 и личностных результатов образования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Шестое новшество.</a:t>
                      </a:r>
                    </a:p>
                    <a:p>
                      <a:pPr algn="ctr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Обязательное обучение </a:t>
                      </a:r>
                    </a:p>
                    <a:p>
                      <a:pPr algn="ctr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 проектной и исследовательской</a:t>
                      </a:r>
                    </a:p>
                    <a:p>
                      <a:pPr algn="ctr"/>
                      <a:r>
                        <a:rPr lang="ru-RU" sz="16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</a:p>
                    <a:p>
                      <a:pPr algn="ctr"/>
                      <a:endParaRPr lang="ru-RU" sz="1600" i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49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формирования инновационного кластера эффективных образовательных систем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70748"/>
              </p:ext>
            </p:extLst>
          </p:nvPr>
        </p:nvGraphicFramePr>
        <p:xfrm>
          <a:off x="214313" y="1500174"/>
          <a:ext cx="87868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353695"/>
      </p:ext>
    </p:extLst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Миссия инновационного образовательного кластера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15370"/>
              </p:ext>
            </p:extLst>
          </p:nvPr>
        </p:nvGraphicFramePr>
        <p:xfrm>
          <a:off x="179512" y="1412776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6-конечная звезда 2"/>
          <p:cNvSpPr/>
          <p:nvPr/>
        </p:nvSpPr>
        <p:spPr>
          <a:xfrm>
            <a:off x="3434128" y="3429000"/>
            <a:ext cx="1876736" cy="1981825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право стрелка 4"/>
          <p:cNvSpPr/>
          <p:nvPr/>
        </p:nvSpPr>
        <p:spPr>
          <a:xfrm rot="20032792">
            <a:off x="6268922" y="2723536"/>
            <a:ext cx="288032" cy="8990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6428267">
            <a:off x="4340193" y="5894911"/>
            <a:ext cx="288032" cy="8990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3572803">
            <a:off x="2008161" y="3190556"/>
            <a:ext cx="288032" cy="8990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0170" y="4219857"/>
            <a:ext cx="1204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М И К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1475157"/>
              </p:ext>
            </p:extLst>
          </p:nvPr>
        </p:nvGraphicFramePr>
        <p:xfrm>
          <a:off x="0" y="1028734"/>
          <a:ext cx="9003111" cy="538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69850" y="188640"/>
            <a:ext cx="9424988" cy="581645"/>
          </a:xfrm>
          <a:prstGeom prst="rect">
            <a:avLst/>
          </a:prstGeom>
          <a:noFill/>
        </p:spPr>
        <p:txBody>
          <a:bodyPr lIns="88340" tIns="44170" rIns="88340" bIns="44170">
            <a:spAutoFit/>
          </a:bodyPr>
          <a:lstStyle/>
          <a:p>
            <a:pPr algn="ctr" defTabSz="914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ИННОВАЦИОННАЯ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ИНФРАСТРУКТУРА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МУНИЦИП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АЛЬНОЙ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СИСТЕМЫ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ОБРАЗОВАНИЯ</a:t>
            </a:r>
          </a:p>
          <a:p>
            <a:pPr algn="ctr" defTabSz="9143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(Структурно-функциональная модель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0081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4_Трав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Words>718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4_Трава</vt:lpstr>
      <vt:lpstr>Тема Office</vt:lpstr>
      <vt:lpstr>  Отдел образования  Администрации  Белокалитвинского  района Ростовской области   МБУ «Информационно-методический центр Белокалитвинского района»  </vt:lpstr>
      <vt:lpstr>Проектирование муниципальной инновационной инфраструктуры  на кластерной основе</vt:lpstr>
      <vt:lpstr>Инновационный проект «Развитие профессиональных компетенций педагогов  в условиях муниципальной инновационной инфраструктуры  в системе образования Белокалитвинского района»  (автор проекта:  Эпова Н.П., кандидат психологических наук) </vt:lpstr>
      <vt:lpstr>Эффекты включения Информационно-методического центра и образовательных организаций Белокалитвинского района в региональный проект «Формирование регионального инновационного кластера эффективных образовательных систем» (РИК):</vt:lpstr>
      <vt:lpstr> Инновационный проект «Развитие профессиональных компетенций педагогов  в условиях муниципальной инновационной инфраструктуры  в системе образования Белокалитвинского района»     </vt:lpstr>
      <vt:lpstr>ФГОС – системная инновация. Принципиальные новшества ФГОС (М. Поташник, М. Левит).</vt:lpstr>
      <vt:lpstr>Алгоритм формирования инновационного кластера эффективных образовательных систем</vt:lpstr>
      <vt:lpstr>Миссия инновационного образовательного кластера</vt:lpstr>
      <vt:lpstr>Презентация PowerPoint</vt:lpstr>
      <vt:lpstr>Презентация PowerPoint</vt:lpstr>
      <vt:lpstr>Участие в событиях  РИК   в рамках дорожной карты </vt:lpstr>
      <vt:lpstr>Участие в событиях  РИК   в рамках дорожной карты  13 мая 2016 года - МБОУ СОШ №5 г. Красный Сулин  36 педагогов и руководителей образовательных организаций Белокалитвинского района приняли активное участие  в семинаре-тренинге «Коучинг - инновационная культура педагогического взаимодействия субъектов образования в современной школе»  </vt:lpstr>
      <vt:lpstr>Участие в событиях  МИК  в рамках дорожной карты  30 октября 2016 года - МБОУ СОШ №5 г. Белая Калитва. Семинар-тренинг коуч – команды МБОУ СОШ №5 г. Красный Сулин  «Коучинг - инновационная культура педагогического взаимодействия субъектов образования в современной школе»  </vt:lpstr>
      <vt:lpstr> Участие в событиях  МИК  в рамках дорожной карты  Постоянно-действующий семинар для участников РИК (МИК) «Муниципальный опыт: инновации, творчество, стандарт» </vt:lpstr>
      <vt:lpstr>Персонифицированные курсы  по управлению инновационной средой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Администрации Белокалитвинского района Ростовкой области</dc:title>
  <dc:creator>User</dc:creator>
  <cp:lastModifiedBy>1</cp:lastModifiedBy>
  <cp:revision>643</cp:revision>
  <cp:lastPrinted>2017-02-14T13:00:08Z</cp:lastPrinted>
  <dcterms:created xsi:type="dcterms:W3CDTF">2009-03-29T11:17:35Z</dcterms:created>
  <dcterms:modified xsi:type="dcterms:W3CDTF">2017-02-17T16:36:49Z</dcterms:modified>
</cp:coreProperties>
</file>