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8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9483-CB13-41C4-8B83-7E8FBD557C53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AAEF-6DBF-464C-9D44-0CD7609BC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31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9483-CB13-41C4-8B83-7E8FBD557C53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AAEF-6DBF-464C-9D44-0CD7609BC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96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9483-CB13-41C4-8B83-7E8FBD557C53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AAEF-6DBF-464C-9D44-0CD7609BC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20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9483-CB13-41C4-8B83-7E8FBD557C53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AAEF-6DBF-464C-9D44-0CD7609BC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212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9483-CB13-41C4-8B83-7E8FBD557C53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AAEF-6DBF-464C-9D44-0CD7609BC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25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9483-CB13-41C4-8B83-7E8FBD557C53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AAEF-6DBF-464C-9D44-0CD7609BC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35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9483-CB13-41C4-8B83-7E8FBD557C53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AAEF-6DBF-464C-9D44-0CD7609BC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28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9483-CB13-41C4-8B83-7E8FBD557C53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AAEF-6DBF-464C-9D44-0CD7609BC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22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9483-CB13-41C4-8B83-7E8FBD557C53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AAEF-6DBF-464C-9D44-0CD7609BC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15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9483-CB13-41C4-8B83-7E8FBD557C53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AAEF-6DBF-464C-9D44-0CD7609BC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34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9483-CB13-41C4-8B83-7E8FBD557C53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AAEF-6DBF-464C-9D44-0CD7609BC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95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9483-CB13-41C4-8B83-7E8FBD557C53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4AAEF-6DBF-464C-9D44-0CD7609BC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74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h1-borovichi-r49.gosweb.gosuslugi.ru/netcat_files/30/50/Podacha_appelyatsii_v_2023g.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1909701"/>
          <a:ext cx="8229600" cy="3906960"/>
        </p:xfrm>
        <a:graphic>
          <a:graphicData uri="http://schemas.openxmlformats.org/drawingml/2006/table">
            <a:tbl>
              <a:tblPr/>
              <a:tblGrid>
                <a:gridCol w="2303236"/>
                <a:gridCol w="841365"/>
                <a:gridCol w="938648"/>
                <a:gridCol w="1398769"/>
                <a:gridCol w="1241013"/>
                <a:gridCol w="1506569"/>
              </a:tblGrid>
              <a:tr h="591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Экзамен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 экзамена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Утверждение результатов ГЭК (не позднее указанной даты)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Официальный день объявления результатов (не позднее указанной даты)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Прием апелляций               о несогласии                    с выставленными баллами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Утверждение ГЭК результатов апелляции           о несогласии                             с выставленными баллами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География, Литература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20.03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03.04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05.04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06.04 (чт), 07.04 (пт)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25.04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Русский язык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23.03 (чт)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04.04 (вт)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06.04 (чт)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07.04 (пт), 10.04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25.04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Математика (базовый уровень), Математика (профильный уровень)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27.03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10.04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12.04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13.04 (чт), 14.04 (пт)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02.05 (вт)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Физика, Биология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30.03 (чт)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11.04 (вт)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13.04 (чт)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14.04 (пт), 17.04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02.05 (вт)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Иностранные языки (письменно)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30.03 (чт)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17.04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19.04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20.04 (чт), 21.04 (пт)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11.05 (чт)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Иностранные языки (устно)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03.04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Информатика и информационно-коммуникационные технологии (ИКТ)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06.04 (чт)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17.04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19.04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20.04 (чт), 21.04 (пт)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11.05 (чт)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06.04 (чт)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17.04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19.04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20.04 (чт), 21.04 (пт)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11.05 (чт)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Химия, история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10.04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24.04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26.04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27.04 (чт), 28.04 (пт)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17.05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География, Химия, История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12.04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24.04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26.04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27.04 (чт), 28.04 (пт)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17.05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Информатика и информационно-коммуникационные технологии (ИКТ)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12.04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24.04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26.04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27.04 (чт), 28.04 (пт)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17.05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Резерв.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Иностранные языки (устно) 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12.04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26.04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28.04 (пт)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02.05 (вт), 03.05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23.05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Иностранные языки (письменно)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14.04 (пт)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Физика, Обществознание, Биология, Литература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14.04 (пт)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26.04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28.04 (пт)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02.05 (вт), 03.05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23.05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Русский язык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17.04 (пн)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02.05 (вт)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04.05 (чт)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05.05 (пт), 10.05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25.05 (чт)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Математика (базовый уровень), Математика (профильный уровень)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19.04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02.05 (вт)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04.05 (чт)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05.05 (пт), 10.05 (ср)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25.05 (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чт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893" marR="7893" marT="7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42351" y="836712"/>
            <a:ext cx="445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ru-RU" b="1" i="0" u="none" strike="noStrike" dirty="0" smtClean="0">
                <a:effectLst/>
                <a:latin typeface="YS Text"/>
                <a:hlinkClick r:id="rId2"/>
              </a:rPr>
              <a:t>Порядок подачи апелляций ЕГЭ 2023</a:t>
            </a:r>
            <a:endParaRPr lang="ru-RU" b="1" i="0" u="none" strike="noStrike" dirty="0">
              <a:effectLst/>
              <a:latin typeface="YS Text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5082014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473</Words>
  <Application>Microsoft Office PowerPoint</Application>
  <PresentationFormat>Экран (4:3)</PresentationFormat>
  <Paragraphs>95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Кащеева</dc:creator>
  <cp:lastModifiedBy>Кащеева</cp:lastModifiedBy>
  <cp:revision>1</cp:revision>
  <dcterms:created xsi:type="dcterms:W3CDTF">2023-06-15T13:21:39Z</dcterms:created>
  <dcterms:modified xsi:type="dcterms:W3CDTF">2023-06-15T13:27:01Z</dcterms:modified>
</cp:coreProperties>
</file>