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411" r:id="rId4"/>
    <p:sldId id="558" r:id="rId5"/>
    <p:sldId id="559" r:id="rId6"/>
    <p:sldId id="549" r:id="rId7"/>
    <p:sldId id="649" r:id="rId8"/>
    <p:sldId id="657" r:id="rId9"/>
    <p:sldId id="658" r:id="rId10"/>
    <p:sldId id="654" r:id="rId11"/>
    <p:sldId id="653" r:id="rId12"/>
    <p:sldId id="656" r:id="rId13"/>
    <p:sldId id="659" r:id="rId14"/>
    <p:sldId id="460" r:id="rId15"/>
    <p:sldId id="268" r:id="rId16"/>
    <p:sldId id="462" r:id="rId17"/>
    <p:sldId id="562" r:id="rId18"/>
    <p:sldId id="563" r:id="rId19"/>
    <p:sldId id="640" r:id="rId20"/>
    <p:sldId id="531" r:id="rId21"/>
    <p:sldId id="565" r:id="rId22"/>
    <p:sldId id="567" r:id="rId23"/>
    <p:sldId id="569" r:id="rId24"/>
    <p:sldId id="609" r:id="rId25"/>
    <p:sldId id="642" r:id="rId26"/>
    <p:sldId id="643" r:id="rId27"/>
    <p:sldId id="644" r:id="rId28"/>
    <p:sldId id="605" r:id="rId29"/>
    <p:sldId id="606" r:id="rId30"/>
    <p:sldId id="464" r:id="rId31"/>
    <p:sldId id="301" r:id="rId32"/>
  </p:sldIdLst>
  <p:sldSz cx="16068675" cy="11698288"/>
  <p:notesSz cx="6797675" cy="9926638"/>
  <p:defaultTextStyle>
    <a:defPPr>
      <a:defRPr lang="ru-RU"/>
    </a:defPPr>
    <a:lvl1pPr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853923" indent="-396804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707846" indent="-793609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561769" indent="-1190413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3415693" indent="-1587219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593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13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830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6950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4" userDrawn="1">
          <p15:clr>
            <a:srgbClr val="A4A3A4"/>
          </p15:clr>
        </p15:guide>
        <p15:guide id="2" pos="5061" userDrawn="1">
          <p15:clr>
            <a:srgbClr val="A4A3A4"/>
          </p15:clr>
        </p15:guide>
        <p15:guide id="3" orient="horz" pos="3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AB3"/>
    <a:srgbClr val="E2001A"/>
    <a:srgbClr val="D9DADB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737" autoAdjust="0"/>
  </p:normalViewPr>
  <p:slideViewPr>
    <p:cSldViewPr>
      <p:cViewPr>
        <p:scale>
          <a:sx n="57" d="100"/>
          <a:sy n="57" d="100"/>
        </p:scale>
        <p:origin x="-108" y="-342"/>
      </p:cViewPr>
      <p:guideLst>
        <p:guide orient="horz" pos="3684"/>
        <p:guide orient="horz" pos="3685"/>
        <p:guide pos="5061"/>
      </p:guideLst>
    </p:cSldViewPr>
  </p:slideViewPr>
  <p:outlineViewPr>
    <p:cViewPr>
      <p:scale>
        <a:sx n="33" d="100"/>
        <a:sy n="33" d="100"/>
      </p:scale>
      <p:origin x="0" y="5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40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</a:rPr>
            <a:t>Основной государственный экзамен</a:t>
          </a:r>
          <a:endParaRPr lang="ru-RU" sz="36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36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37848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2" custScaleX="140058" custScaleY="69346" custLinFactNeighborX="-232" custLinFactNeighborY="-40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2" custScaleX="154173" custScaleY="7807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2" custScaleX="140058" custScaleY="69346" custLinFactNeighborX="129" custLinFactNeighborY="-3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2" custScaleX="154173" custScaleY="7807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</dgm:ptLst>
  <dgm:cxnLst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BA62D5C4-042F-4409-B1E8-B7B0F08B5EE2}" type="presOf" srcId="{F824839E-DEA7-4F8A-A68C-C133F90E0329}" destId="{853A7081-F890-4BEC-936E-ED7FF8B7B1C4}" srcOrd="0" destOrd="0" presId="urn:microsoft.com/office/officeart/2005/8/layout/hierarchy1"/>
    <dgm:cxn modelId="{C59C6483-348E-4C59-922F-317A08B25772}" type="presOf" srcId="{6633B99B-86E5-4F66-BD37-99C48074DE94}" destId="{E268667B-A714-47D7-A511-96EA6D968834}" srcOrd="0" destOrd="0" presId="urn:microsoft.com/office/officeart/2005/8/layout/hierarchy1"/>
    <dgm:cxn modelId="{47A9F156-585F-4800-83D8-4BF381DBB188}" type="presOf" srcId="{BB6EE105-8967-4F8C-A1F8-2FB74E6847C3}" destId="{78F50B0F-AD70-4947-8F2C-24B0930EEDC1}" srcOrd="0" destOrd="0" presId="urn:microsoft.com/office/officeart/2005/8/layout/hierarchy1"/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46F3E87A-ED6B-47F1-9CC9-4EC4AD5F4476}" type="presOf" srcId="{97D48B84-5447-4CE4-B422-175B1C39FF8E}" destId="{0E1B67FA-9FC6-4B57-AABE-BA080F4274C5}" srcOrd="0" destOrd="0" presId="urn:microsoft.com/office/officeart/2005/8/layout/hierarchy1"/>
    <dgm:cxn modelId="{8E1FF61E-7303-4F43-A81B-C017EF052DCA}" type="presOf" srcId="{F099E958-5A95-4BBA-AFE2-340CF34C8567}" destId="{4ED4BD4F-8D15-40A4-B7E0-A9703B49F237}" srcOrd="0" destOrd="0" presId="urn:microsoft.com/office/officeart/2005/8/layout/hierarchy1"/>
    <dgm:cxn modelId="{4A3FE6E5-4A66-4530-A8E8-F11521931A67}" type="presOf" srcId="{547BC9A5-0DBB-4556-B3D0-5C8C82EBE133}" destId="{2B64C2A7-DEC7-403E-9E33-2858FB70F805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8FBDA79C-F9D7-448C-A8E9-BD42774843CD}" type="presOf" srcId="{1CE43C4F-CA7B-4F2B-9B14-2774C5C9F08D}" destId="{A664288F-8A68-404E-916E-29159D72B5D1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D239551A-AD32-4AB2-A1C0-D06486C206CE}" type="presOf" srcId="{121CBD31-3CBE-4743-9EBF-CC46F3DB4C99}" destId="{944CD15D-DEEC-4EAB-BF07-8A537D2195FD}" srcOrd="0" destOrd="0" presId="urn:microsoft.com/office/officeart/2005/8/layout/hierarchy1"/>
    <dgm:cxn modelId="{243A7196-F17E-4477-A25D-CD54B66B79C0}" type="presOf" srcId="{50268CD5-EAD7-463D-9FC6-656EB14B23D1}" destId="{C398F8EC-8862-443E-B2C8-97B19EAF89C2}" srcOrd="0" destOrd="0" presId="urn:microsoft.com/office/officeart/2005/8/layout/hierarchy1"/>
    <dgm:cxn modelId="{D1DB6A3C-39FA-4B0B-9ED1-05B67C2906BC}" type="presOf" srcId="{E9C960D3-B8C5-48A8-9113-065266A81E7F}" destId="{7F7EF364-7B78-4DD3-AD0B-488280EF8C2C}" srcOrd="0" destOrd="0" presId="urn:microsoft.com/office/officeart/2005/8/layout/hierarchy1"/>
    <dgm:cxn modelId="{C327D98F-A24C-40A9-AA98-32CBE6DFF7CA}" type="presParOf" srcId="{E268667B-A714-47D7-A511-96EA6D968834}" destId="{44E1D356-BEB9-4DF7-B026-DCD2AAF9C853}" srcOrd="0" destOrd="0" presId="urn:microsoft.com/office/officeart/2005/8/layout/hierarchy1"/>
    <dgm:cxn modelId="{CF164078-402B-44E5-A0A4-C33E485DEEB0}" type="presParOf" srcId="{44E1D356-BEB9-4DF7-B026-DCD2AAF9C853}" destId="{94B1E485-A0E7-4238-A2C4-596300D71971}" srcOrd="0" destOrd="0" presId="urn:microsoft.com/office/officeart/2005/8/layout/hierarchy1"/>
    <dgm:cxn modelId="{BF78D001-A72C-421A-91A1-2A33D8806646}" type="presParOf" srcId="{94B1E485-A0E7-4238-A2C4-596300D71971}" destId="{E78D5D46-CAE2-4BFE-8F68-8E1ABD895B99}" srcOrd="0" destOrd="0" presId="urn:microsoft.com/office/officeart/2005/8/layout/hierarchy1"/>
    <dgm:cxn modelId="{693CAB1A-24F7-49A2-AD88-F6C1E82D7C90}" type="presParOf" srcId="{94B1E485-A0E7-4238-A2C4-596300D71971}" destId="{944CD15D-DEEC-4EAB-BF07-8A537D2195FD}" srcOrd="1" destOrd="0" presId="urn:microsoft.com/office/officeart/2005/8/layout/hierarchy1"/>
    <dgm:cxn modelId="{87154BB9-23B0-4C8F-83BD-51AE3EFE19B4}" type="presParOf" srcId="{44E1D356-BEB9-4DF7-B026-DCD2AAF9C853}" destId="{4BF6E1C4-357C-427C-ACA2-55D4DDED4C9C}" srcOrd="1" destOrd="0" presId="urn:microsoft.com/office/officeart/2005/8/layout/hierarchy1"/>
    <dgm:cxn modelId="{4774D505-32B8-458E-AFBC-1E134F1B5607}" type="presParOf" srcId="{4BF6E1C4-357C-427C-ACA2-55D4DDED4C9C}" destId="{2B64C2A7-DEC7-403E-9E33-2858FB70F805}" srcOrd="0" destOrd="0" presId="urn:microsoft.com/office/officeart/2005/8/layout/hierarchy1"/>
    <dgm:cxn modelId="{B0B8E539-EEE7-4651-A18F-DA153FE8A647}" type="presParOf" srcId="{4BF6E1C4-357C-427C-ACA2-55D4DDED4C9C}" destId="{74E3A796-B5C2-46B7-A9A9-CA379D3B52C6}" srcOrd="1" destOrd="0" presId="urn:microsoft.com/office/officeart/2005/8/layout/hierarchy1"/>
    <dgm:cxn modelId="{4D9262AF-3A8A-4134-A470-050FB61954C9}" type="presParOf" srcId="{74E3A796-B5C2-46B7-A9A9-CA379D3B52C6}" destId="{21D4AEBE-343F-4B82-B7E8-768F954752C3}" srcOrd="0" destOrd="0" presId="urn:microsoft.com/office/officeart/2005/8/layout/hierarchy1"/>
    <dgm:cxn modelId="{47304562-2D1B-4130-AB3A-1DC0126EA9D4}" type="presParOf" srcId="{21D4AEBE-343F-4B82-B7E8-768F954752C3}" destId="{30A84A87-9AD4-42B3-9E24-82597DAD142E}" srcOrd="0" destOrd="0" presId="urn:microsoft.com/office/officeart/2005/8/layout/hierarchy1"/>
    <dgm:cxn modelId="{76B51AD6-1588-4283-A397-AAEB60DECB38}" type="presParOf" srcId="{21D4AEBE-343F-4B82-B7E8-768F954752C3}" destId="{853A7081-F890-4BEC-936E-ED7FF8B7B1C4}" srcOrd="1" destOrd="0" presId="urn:microsoft.com/office/officeart/2005/8/layout/hierarchy1"/>
    <dgm:cxn modelId="{DC937A87-EC3C-4789-BADD-F1B24047D7F1}" type="presParOf" srcId="{74E3A796-B5C2-46B7-A9A9-CA379D3B52C6}" destId="{E226351A-6847-4CA2-93D7-9B0AD1DFC68C}" srcOrd="1" destOrd="0" presId="urn:microsoft.com/office/officeart/2005/8/layout/hierarchy1"/>
    <dgm:cxn modelId="{09CC0336-3ED8-4D80-A437-A062003D7D25}" type="presParOf" srcId="{E226351A-6847-4CA2-93D7-9B0AD1DFC68C}" destId="{4ED4BD4F-8D15-40A4-B7E0-A9703B49F237}" srcOrd="0" destOrd="0" presId="urn:microsoft.com/office/officeart/2005/8/layout/hierarchy1"/>
    <dgm:cxn modelId="{509FE0A3-062C-4D9C-B21B-877E7EC3D098}" type="presParOf" srcId="{E226351A-6847-4CA2-93D7-9B0AD1DFC68C}" destId="{D89CC9B9-9A8A-4E24-B506-E35C6BA334AA}" srcOrd="1" destOrd="0" presId="urn:microsoft.com/office/officeart/2005/8/layout/hierarchy1"/>
    <dgm:cxn modelId="{CD85F4F4-C356-4640-B5DD-0EFEE150B3ED}" type="presParOf" srcId="{D89CC9B9-9A8A-4E24-B506-E35C6BA334AA}" destId="{130C849D-B09C-4AD6-A78A-6A376D520354}" srcOrd="0" destOrd="0" presId="urn:microsoft.com/office/officeart/2005/8/layout/hierarchy1"/>
    <dgm:cxn modelId="{3AA0B576-AB0D-4354-985E-BEAEB2545FF8}" type="presParOf" srcId="{130C849D-B09C-4AD6-A78A-6A376D520354}" destId="{3A1EBF96-4937-4F3F-BF47-865CE24E4A79}" srcOrd="0" destOrd="0" presId="urn:microsoft.com/office/officeart/2005/8/layout/hierarchy1"/>
    <dgm:cxn modelId="{CFDE7F81-B597-4D36-ABBC-E144CF9987DC}" type="presParOf" srcId="{130C849D-B09C-4AD6-A78A-6A376D520354}" destId="{7F7EF364-7B78-4DD3-AD0B-488280EF8C2C}" srcOrd="1" destOrd="0" presId="urn:microsoft.com/office/officeart/2005/8/layout/hierarchy1"/>
    <dgm:cxn modelId="{75AE21BA-BCC1-4DCF-8B3C-3BA59231FCB1}" type="presParOf" srcId="{D89CC9B9-9A8A-4E24-B506-E35C6BA334AA}" destId="{EE3E795E-5F02-4006-A2D5-063536027F82}" srcOrd="1" destOrd="0" presId="urn:microsoft.com/office/officeart/2005/8/layout/hierarchy1"/>
    <dgm:cxn modelId="{279C02BD-3736-424F-ACD9-BAFA1F3DE659}" type="presParOf" srcId="{4BF6E1C4-357C-427C-ACA2-55D4DDED4C9C}" destId="{C398F8EC-8862-443E-B2C8-97B19EAF89C2}" srcOrd="2" destOrd="0" presId="urn:microsoft.com/office/officeart/2005/8/layout/hierarchy1"/>
    <dgm:cxn modelId="{C5741539-6B63-4F7E-A4B4-42CA36F87F46}" type="presParOf" srcId="{4BF6E1C4-357C-427C-ACA2-55D4DDED4C9C}" destId="{E852A48F-E094-4215-A01E-2C5EBACF568F}" srcOrd="3" destOrd="0" presId="urn:microsoft.com/office/officeart/2005/8/layout/hierarchy1"/>
    <dgm:cxn modelId="{6DA3097E-C17E-479E-BBCA-896D23922788}" type="presParOf" srcId="{E852A48F-E094-4215-A01E-2C5EBACF568F}" destId="{E58FE22A-B7BA-48AD-AF1C-4E5646DA106A}" srcOrd="0" destOrd="0" presId="urn:microsoft.com/office/officeart/2005/8/layout/hierarchy1"/>
    <dgm:cxn modelId="{B8A636A0-1275-4299-A41E-6F656EDE377E}" type="presParOf" srcId="{E58FE22A-B7BA-48AD-AF1C-4E5646DA106A}" destId="{D4F7BB4F-204E-46C4-9041-7015BE59A9EF}" srcOrd="0" destOrd="0" presId="urn:microsoft.com/office/officeart/2005/8/layout/hierarchy1"/>
    <dgm:cxn modelId="{8CF06AF1-997B-4F76-8112-B9E5CCCFB318}" type="presParOf" srcId="{E58FE22A-B7BA-48AD-AF1C-4E5646DA106A}" destId="{0E1B67FA-9FC6-4B57-AABE-BA080F4274C5}" srcOrd="1" destOrd="0" presId="urn:microsoft.com/office/officeart/2005/8/layout/hierarchy1"/>
    <dgm:cxn modelId="{15509895-5690-45B5-8F2D-31A95647619C}" type="presParOf" srcId="{E852A48F-E094-4215-A01E-2C5EBACF568F}" destId="{1CDF6990-9D0B-48B7-B56C-3AD01EE7274C}" srcOrd="1" destOrd="0" presId="urn:microsoft.com/office/officeart/2005/8/layout/hierarchy1"/>
    <dgm:cxn modelId="{12257E18-A060-41F7-91B3-C7AC6ED526D1}" type="presParOf" srcId="{1CDF6990-9D0B-48B7-B56C-3AD01EE7274C}" destId="{A664288F-8A68-404E-916E-29159D72B5D1}" srcOrd="0" destOrd="0" presId="urn:microsoft.com/office/officeart/2005/8/layout/hierarchy1"/>
    <dgm:cxn modelId="{2DE7717D-1F21-49BD-8D11-30CB92430EFF}" type="presParOf" srcId="{1CDF6990-9D0B-48B7-B56C-3AD01EE7274C}" destId="{8996AEAF-640D-480C-A5DF-14C1DD9E540F}" srcOrd="1" destOrd="0" presId="urn:microsoft.com/office/officeart/2005/8/layout/hierarchy1"/>
    <dgm:cxn modelId="{5FAB0566-D07B-4915-A383-7C039E99B697}" type="presParOf" srcId="{8996AEAF-640D-480C-A5DF-14C1DD9E540F}" destId="{C8004AF5-3E88-44F6-99C7-B5A040515947}" srcOrd="0" destOrd="0" presId="urn:microsoft.com/office/officeart/2005/8/layout/hierarchy1"/>
    <dgm:cxn modelId="{30522672-8A65-4DCC-980F-70A55D65A5B6}" type="presParOf" srcId="{C8004AF5-3E88-44F6-99C7-B5A040515947}" destId="{90CFF955-F0F7-4CEF-AEF1-61E5AF0C9446}" srcOrd="0" destOrd="0" presId="urn:microsoft.com/office/officeart/2005/8/layout/hierarchy1"/>
    <dgm:cxn modelId="{DB63E617-3ADB-42FB-B8AB-4E2D49F85407}" type="presParOf" srcId="{C8004AF5-3E88-44F6-99C7-B5A040515947}" destId="{78F50B0F-AD70-4947-8F2C-24B0930EEDC1}" srcOrd="1" destOrd="0" presId="urn:microsoft.com/office/officeart/2005/8/layout/hierarchy1"/>
    <dgm:cxn modelId="{9F2FB7E9-6A48-42F3-9831-BF752A6D9481}" type="presParOf" srcId="{8996AEAF-640D-480C-A5DF-14C1DD9E540F}" destId="{47B9A2DF-DCA6-4558-AFAC-70651DB12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Аудитории для участников ОГЭ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руководителя ППЭ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медицинского работника в ППЭ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 общественных наблюдателей, представителей СМИ и иных лиц, имеющих право присутствовать в ППЭ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61712" custScaleY="34605" custLinFactNeighborX="-11498" custLinFactNeighborY="-83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2268" custLinFactNeighborY="-59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090" custLinFactNeighborY="-57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LinFactNeighborX="-1027" custLinFactNeighborY="-59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LinFactNeighborX="-1017" custLinFactNeighborY="-63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024FAA01-253F-4FF7-87FF-05291F294BBA}" type="presOf" srcId="{A9B4C6CB-14B7-4662-856A-964E2ECB9C25}" destId="{2611A276-5977-44A7-940A-C75F660D79F8}" srcOrd="0" destOrd="0" presId="urn:microsoft.com/office/officeart/2005/8/layout/hierarchy1"/>
    <dgm:cxn modelId="{AE733E9E-9634-4601-AC60-55AFA2479236}" type="presOf" srcId="{D08D00E6-F447-4AF2-AD40-1706704C9CBE}" destId="{EFA9D163-B58D-4E13-B776-EF25F788D70D}" srcOrd="0" destOrd="0" presId="urn:microsoft.com/office/officeart/2005/8/layout/hierarchy1"/>
    <dgm:cxn modelId="{56549912-6A68-40B7-A824-F2710F2CBD4E}" type="presOf" srcId="{1A55D884-93E9-4A3E-BEDC-85609034B218}" destId="{2FCFF747-042B-4645-AB6F-444FF6521770}" srcOrd="0" destOrd="0" presId="urn:microsoft.com/office/officeart/2005/8/layout/hierarchy1"/>
    <dgm:cxn modelId="{73F25730-2643-4C3E-8BB6-04BD664B8A55}" type="presOf" srcId="{F97BC36E-9EEE-4115-93EB-BD9840052D11}" destId="{6E498138-3AEE-486C-9CC5-7786A3CE4673}" srcOrd="0" destOrd="0" presId="urn:microsoft.com/office/officeart/2005/8/layout/hierarchy1"/>
    <dgm:cxn modelId="{66CFCC12-943F-4C09-A414-17D71E8C855C}" type="presOf" srcId="{FA4901BB-8854-463D-9F7F-656DB7E86492}" destId="{30BAD14F-7F84-43ED-95DC-F4AE62577931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8CFF3F9F-A790-4B1C-895D-D9A4E3425574}" type="presOf" srcId="{AF1B9DD7-8D99-48E9-959B-1D8D9613C2C8}" destId="{C36BBB7B-91EE-434F-B463-01B6D5A92832}" srcOrd="0" destOrd="0" presId="urn:microsoft.com/office/officeart/2005/8/layout/hierarchy1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7655DACB-D09E-4F70-9C43-A217B3F63BD2}" type="presOf" srcId="{D81FBC6C-0EF4-4F24-8697-54BE73E0C8A2}" destId="{230B5362-2F95-4286-B196-FB70F94FA60D}" srcOrd="0" destOrd="0" presId="urn:microsoft.com/office/officeart/2005/8/layout/hierarchy1"/>
    <dgm:cxn modelId="{4BFFB3DF-C141-4A1E-BB73-E1683065C8D3}" type="presOf" srcId="{DDEFF0F6-7F10-4D62-9F7C-97820E62F513}" destId="{2D8688E8-99A8-4AA7-A8DC-B7890D83DE02}" srcOrd="0" destOrd="0" presId="urn:microsoft.com/office/officeart/2005/8/layout/hierarchy1"/>
    <dgm:cxn modelId="{0D504F63-D4C1-46F6-A898-9E5FEAD712C2}" type="presOf" srcId="{7881F999-7EB6-4FCC-83D9-6559DD5EF2CD}" destId="{1CF84FCA-BE6F-4D16-9ABA-115B5C0CBC6B}" srcOrd="0" destOrd="0" presId="urn:microsoft.com/office/officeart/2005/8/layout/hierarchy1"/>
    <dgm:cxn modelId="{AE06CDB1-F734-4FDF-8E2B-E078A1236FFF}" type="presOf" srcId="{A6BAA48D-5DEB-4BFA-A585-D398442E9DA1}" destId="{C85F6FDD-B685-42BC-8159-351695BA715C}" srcOrd="0" destOrd="0" presId="urn:microsoft.com/office/officeart/2005/8/layout/hierarchy1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3BBC3E78-5D8F-4B7C-AB5F-B830A99C7300}" type="presParOf" srcId="{EFA9D163-B58D-4E13-B776-EF25F788D70D}" destId="{AD601D77-9F69-45C4-B783-38945D01315C}" srcOrd="0" destOrd="0" presId="urn:microsoft.com/office/officeart/2005/8/layout/hierarchy1"/>
    <dgm:cxn modelId="{309D240E-2215-4634-8280-757CF815F37F}" type="presParOf" srcId="{AD601D77-9F69-45C4-B783-38945D01315C}" destId="{B3697524-A162-4278-B5CA-01BC9EE7F6B1}" srcOrd="0" destOrd="0" presId="urn:microsoft.com/office/officeart/2005/8/layout/hierarchy1"/>
    <dgm:cxn modelId="{DE27BC14-7B5B-4A31-989F-5BFCA5D05B7E}" type="presParOf" srcId="{B3697524-A162-4278-B5CA-01BC9EE7F6B1}" destId="{00D7C722-C9AC-4F69-967E-718DDE614F17}" srcOrd="0" destOrd="0" presId="urn:microsoft.com/office/officeart/2005/8/layout/hierarchy1"/>
    <dgm:cxn modelId="{33AB88B4-7CF1-4630-AEC2-E3205CA89A6E}" type="presParOf" srcId="{B3697524-A162-4278-B5CA-01BC9EE7F6B1}" destId="{C85F6FDD-B685-42BC-8159-351695BA715C}" srcOrd="1" destOrd="0" presId="urn:microsoft.com/office/officeart/2005/8/layout/hierarchy1"/>
    <dgm:cxn modelId="{B5666AF8-ABB5-4E7C-9146-58A177D5AF1C}" type="presParOf" srcId="{AD601D77-9F69-45C4-B783-38945D01315C}" destId="{E9AF7AA8-0C97-418E-8DB0-779ED8A4B1F6}" srcOrd="1" destOrd="0" presId="urn:microsoft.com/office/officeart/2005/8/layout/hierarchy1"/>
    <dgm:cxn modelId="{5DB58F19-FF61-4CCA-B966-39018672BC52}" type="presParOf" srcId="{E9AF7AA8-0C97-418E-8DB0-779ED8A4B1F6}" destId="{C36BBB7B-91EE-434F-B463-01B6D5A92832}" srcOrd="0" destOrd="0" presId="urn:microsoft.com/office/officeart/2005/8/layout/hierarchy1"/>
    <dgm:cxn modelId="{A36EAA05-6834-4684-9B01-AE786DB8DF76}" type="presParOf" srcId="{E9AF7AA8-0C97-418E-8DB0-779ED8A4B1F6}" destId="{2715947F-5FB6-472F-B408-86DF3FD794C3}" srcOrd="1" destOrd="0" presId="urn:microsoft.com/office/officeart/2005/8/layout/hierarchy1"/>
    <dgm:cxn modelId="{F23F2D48-F78B-4979-818C-B86A747FAEFE}" type="presParOf" srcId="{2715947F-5FB6-472F-B408-86DF3FD794C3}" destId="{A0C735DF-810B-424B-8A17-D03CA100B8FE}" srcOrd="0" destOrd="0" presId="urn:microsoft.com/office/officeart/2005/8/layout/hierarchy1"/>
    <dgm:cxn modelId="{461D764E-4B4B-4F4E-AEBC-666EA9168AC2}" type="presParOf" srcId="{A0C735DF-810B-424B-8A17-D03CA100B8FE}" destId="{A4C0F177-85E9-41A3-925E-969E4F544606}" srcOrd="0" destOrd="0" presId="urn:microsoft.com/office/officeart/2005/8/layout/hierarchy1"/>
    <dgm:cxn modelId="{DBC9137C-22AE-4B3B-86A6-D537CFF16BC3}" type="presParOf" srcId="{A0C735DF-810B-424B-8A17-D03CA100B8FE}" destId="{2611A276-5977-44A7-940A-C75F660D79F8}" srcOrd="1" destOrd="0" presId="urn:microsoft.com/office/officeart/2005/8/layout/hierarchy1"/>
    <dgm:cxn modelId="{DC98A305-9739-4A3A-B660-35C8B3CA7AC6}" type="presParOf" srcId="{2715947F-5FB6-472F-B408-86DF3FD794C3}" destId="{93E3F2CA-9235-4D51-9AC0-43256A53826F}" srcOrd="1" destOrd="0" presId="urn:microsoft.com/office/officeart/2005/8/layout/hierarchy1"/>
    <dgm:cxn modelId="{8B4421B0-E0A4-4F0A-9476-CF9B15896026}" type="presParOf" srcId="{E9AF7AA8-0C97-418E-8DB0-779ED8A4B1F6}" destId="{1CF84FCA-BE6F-4D16-9ABA-115B5C0CBC6B}" srcOrd="2" destOrd="0" presId="urn:microsoft.com/office/officeart/2005/8/layout/hierarchy1"/>
    <dgm:cxn modelId="{6CF5A22E-6A23-4901-9AB5-1AE2988F1CC2}" type="presParOf" srcId="{E9AF7AA8-0C97-418E-8DB0-779ED8A4B1F6}" destId="{A33E03DA-F2DB-44CE-955F-2C09FBA1448F}" srcOrd="3" destOrd="0" presId="urn:microsoft.com/office/officeart/2005/8/layout/hierarchy1"/>
    <dgm:cxn modelId="{5167E572-CA05-42B1-8A26-6E1C07647840}" type="presParOf" srcId="{A33E03DA-F2DB-44CE-955F-2C09FBA1448F}" destId="{C6EB41E7-A40E-42D2-ACDA-D2E163156D49}" srcOrd="0" destOrd="0" presId="urn:microsoft.com/office/officeart/2005/8/layout/hierarchy1"/>
    <dgm:cxn modelId="{054383A4-F0A1-456C-BD33-FAB7EA103EA7}" type="presParOf" srcId="{C6EB41E7-A40E-42D2-ACDA-D2E163156D49}" destId="{5FB3B2D0-5465-43F3-B6BC-68374361AACF}" srcOrd="0" destOrd="0" presId="urn:microsoft.com/office/officeart/2005/8/layout/hierarchy1"/>
    <dgm:cxn modelId="{F027BB73-9C11-45F8-9285-A0F38FD5B4A6}" type="presParOf" srcId="{C6EB41E7-A40E-42D2-ACDA-D2E163156D49}" destId="{30BAD14F-7F84-43ED-95DC-F4AE62577931}" srcOrd="1" destOrd="0" presId="urn:microsoft.com/office/officeart/2005/8/layout/hierarchy1"/>
    <dgm:cxn modelId="{2A51E326-3A4B-4A3A-B4E3-FD305B0EE832}" type="presParOf" srcId="{A33E03DA-F2DB-44CE-955F-2C09FBA1448F}" destId="{619B42F4-D9C6-45E6-8A5C-E67508C3F5CC}" srcOrd="1" destOrd="0" presId="urn:microsoft.com/office/officeart/2005/8/layout/hierarchy1"/>
    <dgm:cxn modelId="{E3A04992-5635-4038-83A0-5EE8EE821989}" type="presParOf" srcId="{E9AF7AA8-0C97-418E-8DB0-779ED8A4B1F6}" destId="{230B5362-2F95-4286-B196-FB70F94FA60D}" srcOrd="4" destOrd="0" presId="urn:microsoft.com/office/officeart/2005/8/layout/hierarchy1"/>
    <dgm:cxn modelId="{5090220E-734E-4B46-81CD-6FD70A21A997}" type="presParOf" srcId="{E9AF7AA8-0C97-418E-8DB0-779ED8A4B1F6}" destId="{3C4CA0D7-16FF-43C7-BD8C-4ECDF4B6AE98}" srcOrd="5" destOrd="0" presId="urn:microsoft.com/office/officeart/2005/8/layout/hierarchy1"/>
    <dgm:cxn modelId="{29831FF5-249B-41AD-B0E1-AC3846FFE63D}" type="presParOf" srcId="{3C4CA0D7-16FF-43C7-BD8C-4ECDF4B6AE98}" destId="{1DFEFDB8-B589-4FC0-9648-53B11AB97F7D}" srcOrd="0" destOrd="0" presId="urn:microsoft.com/office/officeart/2005/8/layout/hierarchy1"/>
    <dgm:cxn modelId="{23E789ED-65EE-4C6C-A939-CA1043FEE423}" type="presParOf" srcId="{1DFEFDB8-B589-4FC0-9648-53B11AB97F7D}" destId="{C2B859CA-C99A-473E-8E92-3B013A75E51A}" srcOrd="0" destOrd="0" presId="urn:microsoft.com/office/officeart/2005/8/layout/hierarchy1"/>
    <dgm:cxn modelId="{812BFCFD-39A4-450E-825F-1DAE37FF9370}" type="presParOf" srcId="{1DFEFDB8-B589-4FC0-9648-53B11AB97F7D}" destId="{2FCFF747-042B-4645-AB6F-444FF6521770}" srcOrd="1" destOrd="0" presId="urn:microsoft.com/office/officeart/2005/8/layout/hierarchy1"/>
    <dgm:cxn modelId="{10F7053C-7BBB-41EF-8CFB-2FA0B6FEAC3A}" type="presParOf" srcId="{3C4CA0D7-16FF-43C7-BD8C-4ECDF4B6AE98}" destId="{382265EA-A754-48B0-9ADB-958F0BD408F0}" srcOrd="1" destOrd="0" presId="urn:microsoft.com/office/officeart/2005/8/layout/hierarchy1"/>
    <dgm:cxn modelId="{8B904C53-1F45-4A73-909A-9D0D61D0ED97}" type="presParOf" srcId="{E9AF7AA8-0C97-418E-8DB0-779ED8A4B1F6}" destId="{6E498138-3AEE-486C-9CC5-7786A3CE4673}" srcOrd="6" destOrd="0" presId="urn:microsoft.com/office/officeart/2005/8/layout/hierarchy1"/>
    <dgm:cxn modelId="{4525459E-8867-45C5-9B6F-32CDB7CBDA5B}" type="presParOf" srcId="{E9AF7AA8-0C97-418E-8DB0-779ED8A4B1F6}" destId="{8DDB45AF-0FD6-44B8-B6AA-ECFECBB6D6C4}" srcOrd="7" destOrd="0" presId="urn:microsoft.com/office/officeart/2005/8/layout/hierarchy1"/>
    <dgm:cxn modelId="{537776FB-0EB3-4CF1-82F4-8A3A95DBDE50}" type="presParOf" srcId="{8DDB45AF-0FD6-44B8-B6AA-ECFECBB6D6C4}" destId="{5DE81960-1057-497B-9944-093F99DA99B2}" srcOrd="0" destOrd="0" presId="urn:microsoft.com/office/officeart/2005/8/layout/hierarchy1"/>
    <dgm:cxn modelId="{372924B8-2CA6-4275-B850-C83E9F76F3B2}" type="presParOf" srcId="{5DE81960-1057-497B-9944-093F99DA99B2}" destId="{40BD8B19-8CB4-49CF-BF15-A254793EA127}" srcOrd="0" destOrd="0" presId="urn:microsoft.com/office/officeart/2005/8/layout/hierarchy1"/>
    <dgm:cxn modelId="{9885AD85-1578-41D0-BB26-EC45F651E758}" type="presParOf" srcId="{5DE81960-1057-497B-9944-093F99DA99B2}" destId="{2D8688E8-99A8-4AA7-A8DC-B7890D83DE02}" srcOrd="1" destOrd="0" presId="urn:microsoft.com/office/officeart/2005/8/layout/hierarchy1"/>
    <dgm:cxn modelId="{7FC37FCC-7389-4038-A829-C9FF2EDA208E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входа в </a:t>
          </a:r>
          <a:r>
            <a: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(рамка металлоискателя)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 sz="2800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 sz="2800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личных вещей обучающихся, организаторов, </a:t>
          </a:r>
          <a:r>
            <a:rPr lang="ru-RU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мед.раб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тех.спец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ассистентов, </a:t>
          </a:r>
          <a:r>
            <a:rPr lang="ru-RU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уп.предст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ТЭК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 sz="2800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 sz="2800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893632" custScaleY="142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1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1" custScaleX="626133" custScaleY="195462" custLinFactNeighborX="-4240" custLinFactNeighborY="-15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</dgm:ptLst>
  <dgm:cxnLst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4C0EF676-8BFF-4E3E-A50C-1F2D61165D03}" type="presOf" srcId="{24E08F9E-D9AC-4D5A-9015-D18C262461CC}" destId="{44C11CFD-A360-4316-A019-D952A52350FE}" srcOrd="0" destOrd="0" presId="urn:microsoft.com/office/officeart/2005/8/layout/hierarchy1"/>
    <dgm:cxn modelId="{6D5F22B5-BB17-4991-AD40-A2F1ABFF72C8}" type="presOf" srcId="{AAFD2022-3B0D-41E4-8547-95CB9B1F03C2}" destId="{0CE1A8DD-5D31-42EE-82AD-6FBEE979EF11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E11B1364-5D80-4210-AA9E-1686C08D2F93}" type="presOf" srcId="{86AD533A-AB88-4621-AAE9-9AB4B4F5C41B}" destId="{7EF8E9E7-BBD1-40A1-84A0-C76863FC4D40}" srcOrd="0" destOrd="0" presId="urn:microsoft.com/office/officeart/2005/8/layout/hierarchy1"/>
    <dgm:cxn modelId="{524C222D-B9EF-4436-B95E-295AC4159775}" type="presOf" srcId="{FF22B492-8BB3-4B21-B5E6-15EF7CDCA8D9}" destId="{F2ECCD02-14C8-4D0B-B77D-E1D3E79F07A6}" srcOrd="0" destOrd="0" presId="urn:microsoft.com/office/officeart/2005/8/layout/hierarchy1"/>
    <dgm:cxn modelId="{227A9006-7DD8-4427-8694-ABE64F9FB5E7}" type="presParOf" srcId="{44C11CFD-A360-4316-A019-D952A52350FE}" destId="{61321C7A-0DAE-43D6-AD52-A95C2B374254}" srcOrd="0" destOrd="0" presId="urn:microsoft.com/office/officeart/2005/8/layout/hierarchy1"/>
    <dgm:cxn modelId="{7328FC80-42B7-4239-B76F-0F0044348998}" type="presParOf" srcId="{61321C7A-0DAE-43D6-AD52-A95C2B374254}" destId="{92DE2F1E-FBB7-4346-B793-4DA8C13DE083}" srcOrd="0" destOrd="0" presId="urn:microsoft.com/office/officeart/2005/8/layout/hierarchy1"/>
    <dgm:cxn modelId="{2FF1B5C1-2E80-4859-AA75-BA27DFEAB678}" type="presParOf" srcId="{92DE2F1E-FBB7-4346-B793-4DA8C13DE083}" destId="{161633A1-8777-4D06-B8EC-42DAC0E71517}" srcOrd="0" destOrd="0" presId="urn:microsoft.com/office/officeart/2005/8/layout/hierarchy1"/>
    <dgm:cxn modelId="{46AA7C6F-AA34-426F-B913-743B085E8A84}" type="presParOf" srcId="{92DE2F1E-FBB7-4346-B793-4DA8C13DE083}" destId="{F2ECCD02-14C8-4D0B-B77D-E1D3E79F07A6}" srcOrd="1" destOrd="0" presId="urn:microsoft.com/office/officeart/2005/8/layout/hierarchy1"/>
    <dgm:cxn modelId="{8C9732A6-79F2-4006-970A-51535C2F5084}" type="presParOf" srcId="{61321C7A-0DAE-43D6-AD52-A95C2B374254}" destId="{6EB2107D-EEC6-4AEB-AB6E-9B61A618AA32}" srcOrd="1" destOrd="0" presId="urn:microsoft.com/office/officeart/2005/8/layout/hierarchy1"/>
    <dgm:cxn modelId="{FC3EC5C3-855D-4441-992A-66D8621BB870}" type="presParOf" srcId="{6EB2107D-EEC6-4AEB-AB6E-9B61A618AA32}" destId="{7EF8E9E7-BBD1-40A1-84A0-C76863FC4D40}" srcOrd="0" destOrd="0" presId="urn:microsoft.com/office/officeart/2005/8/layout/hierarchy1"/>
    <dgm:cxn modelId="{15277507-0C5A-4D11-BA37-F8EE533CB6F6}" type="presParOf" srcId="{6EB2107D-EEC6-4AEB-AB6E-9B61A618AA32}" destId="{5B06E58E-BF48-4F6B-BCDD-409349022540}" srcOrd="1" destOrd="0" presId="urn:microsoft.com/office/officeart/2005/8/layout/hierarchy1"/>
    <dgm:cxn modelId="{3B34186D-6A52-44EB-8B43-A7BBCC899CAB}" type="presParOf" srcId="{5B06E58E-BF48-4F6B-BCDD-409349022540}" destId="{9B2DC267-A77A-4C66-901D-00C640956D70}" srcOrd="0" destOrd="0" presId="urn:microsoft.com/office/officeart/2005/8/layout/hierarchy1"/>
    <dgm:cxn modelId="{8B7203B8-DEB2-4C24-A6AC-D8C2FDE12EBF}" type="presParOf" srcId="{9B2DC267-A77A-4C66-901D-00C640956D70}" destId="{9C6DD56E-6AC9-4192-BFAE-C05EEF017657}" srcOrd="0" destOrd="0" presId="urn:microsoft.com/office/officeart/2005/8/layout/hierarchy1"/>
    <dgm:cxn modelId="{9EF79C9B-BB16-4DB0-A02D-02D136E78A2E}" type="presParOf" srcId="{9B2DC267-A77A-4C66-901D-00C640956D70}" destId="{0CE1A8DD-5D31-42EE-82AD-6FBEE979EF11}" srcOrd="1" destOrd="0" presId="urn:microsoft.com/office/officeart/2005/8/layout/hierarchy1"/>
    <dgm:cxn modelId="{A3FCCF9A-1A8D-4B0C-81E4-D0A7E479F684}" type="presParOf" srcId="{5B06E58E-BF48-4F6B-BCDD-409349022540}" destId="{448B0A96-F24F-41E5-99BD-2EE47D11A2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288F-8A68-404E-916E-29159D72B5D1}">
      <dsp:nvSpPr>
        <dsp:cNvPr id="0" name=""/>
        <dsp:cNvSpPr/>
      </dsp:nvSpPr>
      <dsp:spPr>
        <a:xfrm>
          <a:off x="10049581" y="2850313"/>
          <a:ext cx="91440" cy="1116853"/>
        </a:xfrm>
        <a:custGeom>
          <a:avLst/>
          <a:gdLst/>
          <a:ahLst/>
          <a:cxnLst/>
          <a:rect l="0" t="0" r="0" b="0"/>
          <a:pathLst>
            <a:path>
              <a:moveTo>
                <a:pt x="50661" y="0"/>
              </a:moveTo>
              <a:lnTo>
                <a:pt x="50661" y="761970"/>
              </a:lnTo>
              <a:lnTo>
                <a:pt x="45720" y="761970"/>
              </a:lnTo>
              <a:lnTo>
                <a:pt x="45720" y="111685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6823609" y="516314"/>
          <a:ext cx="3276634" cy="64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8"/>
              </a:lnTo>
              <a:lnTo>
                <a:pt x="3276634" y="292228"/>
              </a:lnTo>
              <a:lnTo>
                <a:pt x="3276634" y="64711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2527395" y="2744909"/>
          <a:ext cx="801644" cy="1209144"/>
        </a:xfrm>
        <a:custGeom>
          <a:avLst/>
          <a:gdLst/>
          <a:ahLst/>
          <a:cxnLst/>
          <a:rect l="0" t="0" r="0" b="0"/>
          <a:pathLst>
            <a:path>
              <a:moveTo>
                <a:pt x="801644" y="0"/>
              </a:moveTo>
              <a:lnTo>
                <a:pt x="801644" y="854262"/>
              </a:lnTo>
              <a:lnTo>
                <a:pt x="0" y="854262"/>
              </a:lnTo>
              <a:lnTo>
                <a:pt x="0" y="120914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3329039" y="516314"/>
          <a:ext cx="3494569" cy="541707"/>
        </a:xfrm>
        <a:custGeom>
          <a:avLst/>
          <a:gdLst/>
          <a:ahLst/>
          <a:cxnLst/>
          <a:rect l="0" t="0" r="0" b="0"/>
          <a:pathLst>
            <a:path>
              <a:moveTo>
                <a:pt x="3494569" y="0"/>
              </a:moveTo>
              <a:lnTo>
                <a:pt x="3494569" y="186824"/>
              </a:lnTo>
              <a:lnTo>
                <a:pt x="0" y="186824"/>
              </a:lnTo>
              <a:lnTo>
                <a:pt x="0" y="5417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2565294" y="-404363"/>
          <a:ext cx="8516629" cy="92067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2990940" y="0"/>
          <a:ext cx="8516629" cy="920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4000" b="1" kern="1200" dirty="0">
            <a:solidFill>
              <a:srgbClr val="006AB3"/>
            </a:solidFill>
          </a:endParaRPr>
        </a:p>
      </dsp:txBody>
      <dsp:txXfrm>
        <a:off x="3017906" y="26966"/>
        <a:ext cx="8462697" cy="866746"/>
      </dsp:txXfrm>
    </dsp:sp>
    <dsp:sp modelId="{30A84A87-9AD4-42B3-9E24-82597DAD142E}">
      <dsp:nvSpPr>
        <dsp:cNvPr id="0" name=""/>
        <dsp:cNvSpPr/>
      </dsp:nvSpPr>
      <dsp:spPr>
        <a:xfrm>
          <a:off x="646358" y="1058021"/>
          <a:ext cx="5365362" cy="168688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1072004" y="1462385"/>
          <a:ext cx="5365362" cy="1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</a:rPr>
            <a:t>Основной государственный экзамен</a:t>
          </a:r>
          <a:endParaRPr lang="ru-RU" sz="3600" b="1" kern="1200" dirty="0">
            <a:solidFill>
              <a:srgbClr val="006AB3"/>
            </a:solidFill>
          </a:endParaRPr>
        </a:p>
      </dsp:txBody>
      <dsp:txXfrm>
        <a:off x="1121411" y="1511792"/>
        <a:ext cx="5266548" cy="1588074"/>
      </dsp:txXfrm>
    </dsp:sp>
    <dsp:sp modelId="{3A1EBF96-4937-4F3F-BF47-865CE24E4A79}">
      <dsp:nvSpPr>
        <dsp:cNvPr id="0" name=""/>
        <dsp:cNvSpPr/>
      </dsp:nvSpPr>
      <dsp:spPr>
        <a:xfrm>
          <a:off x="-425646" y="3954054"/>
          <a:ext cx="5906082" cy="189925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0" y="4358418"/>
          <a:ext cx="5906082" cy="189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2400" kern="1200" dirty="0">
            <a:solidFill>
              <a:srgbClr val="006AB3"/>
            </a:solidFill>
          </a:endParaRPr>
        </a:p>
      </dsp:txBody>
      <dsp:txXfrm>
        <a:off x="55627" y="4414045"/>
        <a:ext cx="5794828" cy="1787997"/>
      </dsp:txXfrm>
    </dsp:sp>
    <dsp:sp modelId="{D4F7BB4F-204E-46C4-9041-7015BE59A9EF}">
      <dsp:nvSpPr>
        <dsp:cNvPr id="0" name=""/>
        <dsp:cNvSpPr/>
      </dsp:nvSpPr>
      <dsp:spPr>
        <a:xfrm>
          <a:off x="7417562" y="1163424"/>
          <a:ext cx="5365362" cy="168688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7843208" y="1567788"/>
          <a:ext cx="5365362" cy="1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3600" b="1" kern="1200" dirty="0">
            <a:solidFill>
              <a:srgbClr val="006AB3"/>
            </a:solidFill>
          </a:endParaRPr>
        </a:p>
      </dsp:txBody>
      <dsp:txXfrm>
        <a:off x="7892615" y="1617195"/>
        <a:ext cx="5266548" cy="1588074"/>
      </dsp:txXfrm>
    </dsp:sp>
    <dsp:sp modelId="{90CFF955-F0F7-4CEF-AEF1-61E5AF0C9446}">
      <dsp:nvSpPr>
        <dsp:cNvPr id="0" name=""/>
        <dsp:cNvSpPr/>
      </dsp:nvSpPr>
      <dsp:spPr>
        <a:xfrm>
          <a:off x="7142260" y="3967166"/>
          <a:ext cx="5906082" cy="189925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7567906" y="4371530"/>
          <a:ext cx="5906082" cy="189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2400" kern="1200" dirty="0">
            <a:solidFill>
              <a:srgbClr val="006AB3"/>
            </a:solidFill>
          </a:endParaRPr>
        </a:p>
      </dsp:txBody>
      <dsp:txXfrm>
        <a:off x="7623533" y="4427157"/>
        <a:ext cx="5794828" cy="178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6715161" y="1020398"/>
          <a:ext cx="5863238" cy="127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217"/>
              </a:lnTo>
              <a:lnTo>
                <a:pt x="5863238" y="999217"/>
              </a:lnTo>
              <a:lnTo>
                <a:pt x="5863238" y="127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6715161" y="1020398"/>
          <a:ext cx="2165489" cy="135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670"/>
              </a:lnTo>
              <a:lnTo>
                <a:pt x="2165489" y="1077670"/>
              </a:lnTo>
              <a:lnTo>
                <a:pt x="2165489" y="1357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5181299" y="1020398"/>
          <a:ext cx="1533861" cy="1382758"/>
        </a:xfrm>
        <a:custGeom>
          <a:avLst/>
          <a:gdLst/>
          <a:ahLst/>
          <a:cxnLst/>
          <a:rect l="0" t="0" r="0" b="0"/>
          <a:pathLst>
            <a:path>
              <a:moveTo>
                <a:pt x="1533861" y="0"/>
              </a:moveTo>
              <a:lnTo>
                <a:pt x="1533861" y="1102509"/>
              </a:lnTo>
              <a:lnTo>
                <a:pt x="0" y="1102509"/>
              </a:lnTo>
              <a:lnTo>
                <a:pt x="0" y="1382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1176460" y="1020398"/>
          <a:ext cx="5538701" cy="1351465"/>
        </a:xfrm>
        <a:custGeom>
          <a:avLst/>
          <a:gdLst/>
          <a:ahLst/>
          <a:cxnLst/>
          <a:rect l="0" t="0" r="0" b="0"/>
          <a:pathLst>
            <a:path>
              <a:moveTo>
                <a:pt x="5538701" y="0"/>
              </a:moveTo>
              <a:lnTo>
                <a:pt x="5538701" y="1071216"/>
              </a:lnTo>
              <a:lnTo>
                <a:pt x="0" y="1071216"/>
              </a:lnTo>
              <a:lnTo>
                <a:pt x="0" y="1351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2756528" y="355639"/>
          <a:ext cx="7917266" cy="664759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3092659" y="674964"/>
          <a:ext cx="7917266" cy="66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2129" y="694434"/>
        <a:ext cx="7878326" cy="625819"/>
      </dsp:txXfrm>
    </dsp:sp>
    <dsp:sp modelId="{A4C0F177-85E9-41A3-925E-969E4F544606}">
      <dsp:nvSpPr>
        <dsp:cNvPr id="0" name=""/>
        <dsp:cNvSpPr/>
      </dsp:nvSpPr>
      <dsp:spPr>
        <a:xfrm>
          <a:off x="-336131" y="2371864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2691189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Аудитории для участников ОГЭ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64" y="2747453"/>
        <a:ext cx="2912654" cy="1808463"/>
      </dsp:txXfrm>
    </dsp:sp>
    <dsp:sp modelId="{5FB3B2D0-5465-43F3-B6BC-68374361AACF}">
      <dsp:nvSpPr>
        <dsp:cNvPr id="0" name=""/>
        <dsp:cNvSpPr/>
      </dsp:nvSpPr>
      <dsp:spPr>
        <a:xfrm>
          <a:off x="3668708" y="2403157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4004839" y="2722482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руководителя ППЭ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1103" y="2778746"/>
        <a:ext cx="2912654" cy="1808463"/>
      </dsp:txXfrm>
    </dsp:sp>
    <dsp:sp modelId="{C2B859CA-C99A-473E-8E92-3B013A75E51A}">
      <dsp:nvSpPr>
        <dsp:cNvPr id="0" name=""/>
        <dsp:cNvSpPr/>
      </dsp:nvSpPr>
      <dsp:spPr>
        <a:xfrm>
          <a:off x="7368060" y="2378319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7704191" y="2697644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медицинского работника в ППЭ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0455" y="2753908"/>
        <a:ext cx="2912654" cy="1808463"/>
      </dsp:txXfrm>
    </dsp:sp>
    <dsp:sp modelId="{40BD8B19-8CB4-49CF-BF15-A254793EA127}">
      <dsp:nvSpPr>
        <dsp:cNvPr id="0" name=""/>
        <dsp:cNvSpPr/>
      </dsp:nvSpPr>
      <dsp:spPr>
        <a:xfrm>
          <a:off x="11065808" y="2299865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11401939" y="2619190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A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 общественных наблюдателей, представителей СМИ и иных лиц, имеющих право присутствовать в ППЭ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58203" y="2675454"/>
        <a:ext cx="2912654" cy="1808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8E9E7-BBD1-40A1-84A0-C76863FC4D40}">
      <dsp:nvSpPr>
        <dsp:cNvPr id="0" name=""/>
        <dsp:cNvSpPr/>
      </dsp:nvSpPr>
      <dsp:spPr>
        <a:xfrm>
          <a:off x="6602026" y="1285134"/>
          <a:ext cx="91440" cy="268466"/>
        </a:xfrm>
        <a:custGeom>
          <a:avLst/>
          <a:gdLst/>
          <a:ahLst/>
          <a:cxnLst/>
          <a:rect l="0" t="0" r="0" b="0"/>
          <a:pathLst>
            <a:path>
              <a:moveTo>
                <a:pt x="105720" y="0"/>
              </a:moveTo>
              <a:lnTo>
                <a:pt x="105720" y="137373"/>
              </a:lnTo>
              <a:lnTo>
                <a:pt x="45720" y="137373"/>
              </a:lnTo>
              <a:lnTo>
                <a:pt x="45720" y="268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33A1-8777-4D06-B8EC-42DAC0E71517}">
      <dsp:nvSpPr>
        <dsp:cNvPr id="0" name=""/>
        <dsp:cNvSpPr/>
      </dsp:nvSpPr>
      <dsp:spPr>
        <a:xfrm>
          <a:off x="384871" y="956"/>
          <a:ext cx="12645750" cy="128417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CD02-14C8-4D0B-B77D-E1D3E79F07A6}">
      <dsp:nvSpPr>
        <dsp:cNvPr id="0" name=""/>
        <dsp:cNvSpPr/>
      </dsp:nvSpPr>
      <dsp:spPr>
        <a:xfrm>
          <a:off x="542104" y="150327"/>
          <a:ext cx="12645750" cy="1284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входа в </a:t>
          </a:r>
          <a:r>
            <a:rPr lang="ru-RU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(рамка металлоискателя)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716" y="187939"/>
        <a:ext cx="12570526" cy="1208954"/>
      </dsp:txXfrm>
    </dsp:sp>
    <dsp:sp modelId="{9C6DD56E-6AC9-4192-BFAE-C05EEF017657}">
      <dsp:nvSpPr>
        <dsp:cNvPr id="0" name=""/>
        <dsp:cNvSpPr/>
      </dsp:nvSpPr>
      <dsp:spPr>
        <a:xfrm>
          <a:off x="2217555" y="1553601"/>
          <a:ext cx="8860382" cy="1756394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A8DD-5D31-42EE-82AD-6FBEE979EF11}">
      <dsp:nvSpPr>
        <dsp:cNvPr id="0" name=""/>
        <dsp:cNvSpPr/>
      </dsp:nvSpPr>
      <dsp:spPr>
        <a:xfrm>
          <a:off x="2374788" y="1702972"/>
          <a:ext cx="8860382" cy="1756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личных вещей обучающихся, организаторов, </a:t>
          </a:r>
          <a:r>
            <a:rPr lang="ru-RU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мед.раб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тех.спец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ассистентов, </a:t>
          </a:r>
          <a:r>
            <a:rPr lang="ru-RU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уп.предст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ТЭК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6231" y="1754415"/>
        <a:ext cx="8757496" cy="165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AD5C-CFDC-4C65-97AE-8F9E611567FE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5804-6199-4076-978C-A65DC717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4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7081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70817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D39333-D462-48AF-9B41-BC144C9BEEA5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6005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7081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31A665-3ECA-4175-9B55-67824F0B4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70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3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3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1241425"/>
            <a:ext cx="460057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0AF362-3EBD-482F-9F80-6ED51EEB18B6}" type="slidenum">
              <a:rPr lang="ru-RU" altLang="ru-RU" sz="1200">
                <a:latin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378F004-C585-443A-AA66-21C6AC04AB0C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27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32946" y="720371"/>
            <a:ext cx="4517622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16110" cy="4442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80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378F004-C585-443A-AA66-21C6AC04AB0C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28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32946" y="720371"/>
            <a:ext cx="4517622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16110" cy="4442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139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507AD1B-A96E-43F9-BC4F-C5FADDA2C6E0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29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8109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4"/>
            <a:ext cx="5425552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9323401-8163-4757-A7DE-45FF0A023E20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13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8109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4"/>
            <a:ext cx="5425552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C834050-5537-4F09-B663-7A3E47C7AFC5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15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8109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20832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073FBE5-8718-467C-A155-5722525F2233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20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6535" cy="373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20832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420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14663" y="558800"/>
            <a:ext cx="3832225" cy="2790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85978" y="3536365"/>
            <a:ext cx="7887821" cy="3350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8468" name="Номер слайда 3"/>
          <p:cNvSpPr txBox="1">
            <a:spLocks noGrp="1"/>
          </p:cNvSpPr>
          <p:nvPr/>
        </p:nvSpPr>
        <p:spPr bwMode="auto">
          <a:xfrm>
            <a:off x="5584924" y="7071438"/>
            <a:ext cx="4272570" cy="37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FA27B5F-43FE-46D1-BE72-B4331B8DA309}" type="slidenum">
              <a:rPr lang="ru-RU" sz="1200"/>
              <a:pPr algn="r"/>
              <a:t>21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08402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0C6A64C-FE31-4F5E-93E6-1E91637E99E5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23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720725"/>
            <a:ext cx="51339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23979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4975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505B209-CE91-460C-B35E-6BB2E2733DC4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24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2325" y="720725"/>
            <a:ext cx="5138738" cy="3740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23979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AB29CFC-F196-4F85-9920-48D0AED90E27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25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900063" y="720371"/>
            <a:ext cx="4983389" cy="3736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3"/>
            <a:ext cx="5423979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1E54EC9-11F4-4E4A-A26C-AB3422B388FA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26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900063" y="720371"/>
            <a:ext cx="4983389" cy="3736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3"/>
            <a:ext cx="5423979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9" y="2320757"/>
            <a:ext cx="13658374" cy="3529187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5"/>
            <a:ext cx="7128793" cy="1872209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7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70EC-7038-4E67-945E-5D2130D63361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48152A-1366-4519-A106-379BC050F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08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9056-93A1-4662-95E7-C50815775E0C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D059-2262-4483-91F7-0C6285242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30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4" y="2176740"/>
            <a:ext cx="3513339" cy="8273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40"/>
            <a:ext cx="10279770" cy="8273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1365-4F2B-4FD2-B3B5-69861B2400D1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A7D5-9A13-4319-BADF-D69E3778F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96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585" y="1914513"/>
            <a:ext cx="12051506" cy="4072737"/>
          </a:xfrm>
        </p:spPr>
        <p:txBody>
          <a:bodyPr anchor="b"/>
          <a:lstStyle>
            <a:lvl1pPr algn="ctr">
              <a:defRPr sz="80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585" y="6144311"/>
            <a:ext cx="12051506" cy="2824377"/>
          </a:xfrm>
        </p:spPr>
        <p:txBody>
          <a:bodyPr/>
          <a:lstStyle>
            <a:lvl1pPr marL="0" indent="0" algn="ctr">
              <a:buNone/>
              <a:defRPr sz="3100"/>
            </a:lvl1pPr>
            <a:lvl2pPr marL="602499" indent="0" algn="ctr">
              <a:buNone/>
              <a:defRPr sz="2600"/>
            </a:lvl2pPr>
            <a:lvl3pPr marL="1204999" indent="0" algn="ctr">
              <a:buNone/>
              <a:defRPr sz="2400"/>
            </a:lvl3pPr>
            <a:lvl4pPr marL="1807498" indent="0" algn="ctr">
              <a:buNone/>
              <a:defRPr sz="2100"/>
            </a:lvl4pPr>
            <a:lvl5pPr marL="2409997" indent="0" algn="ctr">
              <a:buNone/>
              <a:defRPr sz="2100"/>
            </a:lvl5pPr>
            <a:lvl6pPr marL="3012498" indent="0" algn="ctr">
              <a:buNone/>
              <a:defRPr sz="2100"/>
            </a:lvl6pPr>
            <a:lvl7pPr marL="3614997" indent="0" algn="ctr">
              <a:buNone/>
              <a:defRPr sz="2100"/>
            </a:lvl7pPr>
            <a:lvl8pPr marL="4217498" indent="0" algn="ctr">
              <a:buNone/>
              <a:defRPr sz="2100"/>
            </a:lvl8pPr>
            <a:lvl9pPr marL="4819997" indent="0" algn="ctr">
              <a:buNone/>
              <a:defRPr sz="21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9F8E-EA4C-4744-9D3F-CBAF091898C4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F73B-7817-49FF-8D0E-17886CA3F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32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F54E-4D13-4D21-9BF5-BDD3642968ED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0D0BF-2408-41B7-919D-4550FF91B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93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353" y="2916452"/>
            <a:ext cx="13859232" cy="4866162"/>
          </a:xfrm>
        </p:spPr>
        <p:txBody>
          <a:bodyPr anchor="b"/>
          <a:lstStyle>
            <a:lvl1pPr>
              <a:defRPr sz="80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353" y="7828649"/>
            <a:ext cx="13859232" cy="2559000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0249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499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74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99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124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149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174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99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ACD4-779A-4857-BEE0-D965E6E511FB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124FF-32FF-4A74-B709-26935A131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08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723" y="3114128"/>
            <a:ext cx="6829187" cy="7422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34768" y="3114128"/>
            <a:ext cx="6829187" cy="7422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211B-7322-4DAD-BFA5-156A8F4A5FEB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B2134-B64A-4AD1-94E0-7553733C44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31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15" y="622828"/>
            <a:ext cx="13859232" cy="22611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6814" y="2867706"/>
            <a:ext cx="6797802" cy="140541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2499" indent="0">
              <a:buNone/>
              <a:defRPr sz="2600" b="1"/>
            </a:lvl2pPr>
            <a:lvl3pPr marL="1204999" indent="0">
              <a:buNone/>
              <a:defRPr sz="2400" b="1"/>
            </a:lvl3pPr>
            <a:lvl4pPr marL="1807498" indent="0">
              <a:buNone/>
              <a:defRPr sz="2100" b="1"/>
            </a:lvl4pPr>
            <a:lvl5pPr marL="2409997" indent="0">
              <a:buNone/>
              <a:defRPr sz="2100" b="1"/>
            </a:lvl5pPr>
            <a:lvl6pPr marL="3012498" indent="0">
              <a:buNone/>
              <a:defRPr sz="2100" b="1"/>
            </a:lvl6pPr>
            <a:lvl7pPr marL="3614997" indent="0">
              <a:buNone/>
              <a:defRPr sz="2100" b="1"/>
            </a:lvl7pPr>
            <a:lvl8pPr marL="4217498" indent="0">
              <a:buNone/>
              <a:defRPr sz="2100" b="1"/>
            </a:lvl8pPr>
            <a:lvl9pPr marL="481999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6814" y="4273127"/>
            <a:ext cx="6797802" cy="6285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34768" y="2867706"/>
            <a:ext cx="6831280" cy="140541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2499" indent="0">
              <a:buNone/>
              <a:defRPr sz="2600" b="1"/>
            </a:lvl2pPr>
            <a:lvl3pPr marL="1204999" indent="0">
              <a:buNone/>
              <a:defRPr sz="2400" b="1"/>
            </a:lvl3pPr>
            <a:lvl4pPr marL="1807498" indent="0">
              <a:buNone/>
              <a:defRPr sz="2100" b="1"/>
            </a:lvl4pPr>
            <a:lvl5pPr marL="2409997" indent="0">
              <a:buNone/>
              <a:defRPr sz="2100" b="1"/>
            </a:lvl5pPr>
            <a:lvl6pPr marL="3012498" indent="0">
              <a:buNone/>
              <a:defRPr sz="2100" b="1"/>
            </a:lvl6pPr>
            <a:lvl7pPr marL="3614997" indent="0">
              <a:buNone/>
              <a:defRPr sz="2100" b="1"/>
            </a:lvl7pPr>
            <a:lvl8pPr marL="4217498" indent="0">
              <a:buNone/>
              <a:defRPr sz="2100" b="1"/>
            </a:lvl8pPr>
            <a:lvl9pPr marL="481999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134768" y="4273127"/>
            <a:ext cx="6831280" cy="6285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636-BB5B-4B12-B6B8-878981E73737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8AD5-8A0A-44B8-A5E3-104B9833C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24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749C-AA31-4EBE-912B-54AA5846ACA4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A0B5-6415-4D86-875D-F8CBADB07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56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8FA3-7540-4C41-BF48-91B9885DC40A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B9D2C-F425-4252-8BC6-1ABAEA5CC3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79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19" y="779893"/>
            <a:ext cx="5182564" cy="2729601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1281" y="1684345"/>
            <a:ext cx="8134767" cy="831336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6819" y="3509486"/>
            <a:ext cx="5182564" cy="6501758"/>
          </a:xfrm>
        </p:spPr>
        <p:txBody>
          <a:bodyPr/>
          <a:lstStyle>
            <a:lvl1pPr marL="0" indent="0">
              <a:buNone/>
              <a:defRPr sz="2100"/>
            </a:lvl1pPr>
            <a:lvl2pPr marL="602499" indent="0">
              <a:buNone/>
              <a:defRPr sz="1900"/>
            </a:lvl2pPr>
            <a:lvl3pPr marL="1204999" indent="0">
              <a:buNone/>
              <a:defRPr sz="1600"/>
            </a:lvl3pPr>
            <a:lvl4pPr marL="1807498" indent="0">
              <a:buNone/>
              <a:defRPr sz="1400"/>
            </a:lvl4pPr>
            <a:lvl5pPr marL="2409997" indent="0">
              <a:buNone/>
              <a:defRPr sz="1400"/>
            </a:lvl5pPr>
            <a:lvl6pPr marL="3012498" indent="0">
              <a:buNone/>
              <a:defRPr sz="1400"/>
            </a:lvl6pPr>
            <a:lvl7pPr marL="3614997" indent="0">
              <a:buNone/>
              <a:defRPr sz="1400"/>
            </a:lvl7pPr>
            <a:lvl8pPr marL="4217498" indent="0">
              <a:buNone/>
              <a:defRPr sz="1400"/>
            </a:lvl8pPr>
            <a:lvl9pPr marL="481999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B1BF-2737-4D71-A55E-19C4E7C77089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5843-B0AF-4A66-A5E5-816BFF2224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90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067A-570E-4B8E-9B3A-4F6B4780C6EC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0CC0-B667-47AA-97FA-6F24E334B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909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19" y="779893"/>
            <a:ext cx="5182564" cy="2729601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1281" y="1684345"/>
            <a:ext cx="8134767" cy="8313367"/>
          </a:xfrm>
        </p:spPr>
        <p:txBody>
          <a:bodyPr/>
          <a:lstStyle>
            <a:lvl1pPr marL="0" indent="0">
              <a:buNone/>
              <a:defRPr sz="4200"/>
            </a:lvl1pPr>
            <a:lvl2pPr marL="602499" indent="0">
              <a:buNone/>
              <a:defRPr sz="3600"/>
            </a:lvl2pPr>
            <a:lvl3pPr marL="1204999" indent="0">
              <a:buNone/>
              <a:defRPr sz="3100"/>
            </a:lvl3pPr>
            <a:lvl4pPr marL="1807498" indent="0">
              <a:buNone/>
              <a:defRPr sz="2600"/>
            </a:lvl4pPr>
            <a:lvl5pPr marL="2409997" indent="0">
              <a:buNone/>
              <a:defRPr sz="2600"/>
            </a:lvl5pPr>
            <a:lvl6pPr marL="3012498" indent="0">
              <a:buNone/>
              <a:defRPr sz="2600"/>
            </a:lvl6pPr>
            <a:lvl7pPr marL="3614997" indent="0">
              <a:buNone/>
              <a:defRPr sz="2600"/>
            </a:lvl7pPr>
            <a:lvl8pPr marL="4217498" indent="0">
              <a:buNone/>
              <a:defRPr sz="2600"/>
            </a:lvl8pPr>
            <a:lvl9pPr marL="4819997" indent="0">
              <a:buNone/>
              <a:defRPr sz="2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6819" y="3509486"/>
            <a:ext cx="5182564" cy="6501758"/>
          </a:xfrm>
        </p:spPr>
        <p:txBody>
          <a:bodyPr/>
          <a:lstStyle>
            <a:lvl1pPr marL="0" indent="0">
              <a:buNone/>
              <a:defRPr sz="2100"/>
            </a:lvl1pPr>
            <a:lvl2pPr marL="602499" indent="0">
              <a:buNone/>
              <a:defRPr sz="1900"/>
            </a:lvl2pPr>
            <a:lvl3pPr marL="1204999" indent="0">
              <a:buNone/>
              <a:defRPr sz="1600"/>
            </a:lvl3pPr>
            <a:lvl4pPr marL="1807498" indent="0">
              <a:buNone/>
              <a:defRPr sz="1400"/>
            </a:lvl4pPr>
            <a:lvl5pPr marL="2409997" indent="0">
              <a:buNone/>
              <a:defRPr sz="1400"/>
            </a:lvl5pPr>
            <a:lvl6pPr marL="3012498" indent="0">
              <a:buNone/>
              <a:defRPr sz="1400"/>
            </a:lvl6pPr>
            <a:lvl7pPr marL="3614997" indent="0">
              <a:buNone/>
              <a:defRPr sz="1400"/>
            </a:lvl7pPr>
            <a:lvl8pPr marL="4217498" indent="0">
              <a:buNone/>
              <a:defRPr sz="1400"/>
            </a:lvl8pPr>
            <a:lvl9pPr marL="481999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733F-5543-4B27-95A1-6265BCC7A17E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AE14E-D3FE-430D-91F8-C6EF9A4EC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23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20C0-6CBF-427A-9F2B-9B70C1BFB8E2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4BB3-CC48-4838-A578-0CB90E03E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15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99146" y="622826"/>
            <a:ext cx="3464808" cy="99137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722" y="622826"/>
            <a:ext cx="10193566" cy="9913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8C50-A761-487F-A1C2-84D1B12058EC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0417-25F6-4594-8F84-AD58F3DE5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06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30"/>
            <a:ext cx="11933912" cy="6871821"/>
          </a:xfrm>
        </p:spPr>
        <p:txBody>
          <a:bodyPr anchor="t"/>
          <a:lstStyle>
            <a:lvl1pPr algn="ctr">
              <a:defRPr sz="7501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8" y="160512"/>
            <a:ext cx="11809313" cy="1440160"/>
          </a:xfrm>
        </p:spPr>
        <p:txBody>
          <a:bodyPr anchor="b"/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5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079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187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583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697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375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7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167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5CA1-DE83-42AE-A83E-79005324EA6D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67FBC-7542-443E-883C-7035AF9B89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48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6" y="2729607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6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3" y="2729607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6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B978-E2CA-4486-A8DA-2BF4FDDE004F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16529-D319-4FD4-93A5-5074212AC5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42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5" y="2618581"/>
            <a:ext cx="7099790" cy="1091299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59" indent="0">
              <a:buNone/>
              <a:defRPr sz="3600" b="1"/>
            </a:lvl2pPr>
            <a:lvl3pPr marL="1707920" indent="0">
              <a:buNone/>
              <a:defRPr sz="3500" b="1"/>
            </a:lvl3pPr>
            <a:lvl4pPr marL="2561878" indent="0">
              <a:buNone/>
              <a:defRPr sz="2900" b="1"/>
            </a:lvl4pPr>
            <a:lvl5pPr marL="3415838" indent="0">
              <a:buNone/>
              <a:defRPr sz="2900" b="1"/>
            </a:lvl5pPr>
            <a:lvl6pPr marL="4269798" indent="0">
              <a:buNone/>
              <a:defRPr sz="2900" b="1"/>
            </a:lvl6pPr>
            <a:lvl7pPr marL="5123757" indent="0">
              <a:buNone/>
              <a:defRPr sz="2900" b="1"/>
            </a:lvl7pPr>
            <a:lvl8pPr marL="5977718" indent="0">
              <a:buNone/>
              <a:defRPr sz="2900" b="1"/>
            </a:lvl8pPr>
            <a:lvl9pPr marL="683167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5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6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3" y="2618581"/>
            <a:ext cx="7102578" cy="1091299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59" indent="0">
              <a:buNone/>
              <a:defRPr sz="3600" b="1"/>
            </a:lvl2pPr>
            <a:lvl3pPr marL="1707920" indent="0">
              <a:buNone/>
              <a:defRPr sz="3500" b="1"/>
            </a:lvl3pPr>
            <a:lvl4pPr marL="2561878" indent="0">
              <a:buNone/>
              <a:defRPr sz="2900" b="1"/>
            </a:lvl4pPr>
            <a:lvl5pPr marL="3415838" indent="0">
              <a:buNone/>
              <a:defRPr sz="2900" b="1"/>
            </a:lvl5pPr>
            <a:lvl6pPr marL="4269798" indent="0">
              <a:buNone/>
              <a:defRPr sz="2900" b="1"/>
            </a:lvl6pPr>
            <a:lvl7pPr marL="5123757" indent="0">
              <a:buNone/>
              <a:defRPr sz="2900" b="1"/>
            </a:lvl7pPr>
            <a:lvl8pPr marL="5977718" indent="0">
              <a:buNone/>
              <a:defRPr sz="2900" b="1"/>
            </a:lvl8pPr>
            <a:lvl9pPr marL="683167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3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6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B8CD-42FA-4E4B-981E-EB030B7065D9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533D-D553-4E8E-A3E8-1366558930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34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6B34-63B6-4561-9732-A493BA87E3C8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A47E0-ACA9-401E-92E6-E5622581A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0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3D8B-8710-4C03-BF40-4F96FAB9FD24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D3C-1949-4D69-97A7-1120FB0D54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3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40" y="2104734"/>
            <a:ext cx="5286483" cy="15848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5" y="2104729"/>
            <a:ext cx="8982836" cy="8345209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5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6" y="3761548"/>
            <a:ext cx="5286483" cy="6688390"/>
          </a:xfrm>
        </p:spPr>
        <p:txBody>
          <a:bodyPr/>
          <a:lstStyle>
            <a:lvl1pPr marL="0" indent="0">
              <a:buNone/>
              <a:defRPr sz="2600"/>
            </a:lvl1pPr>
            <a:lvl2pPr marL="853959" indent="0">
              <a:buNone/>
              <a:defRPr sz="2300"/>
            </a:lvl2pPr>
            <a:lvl3pPr marL="1707920" indent="0">
              <a:buNone/>
              <a:defRPr sz="1900"/>
            </a:lvl3pPr>
            <a:lvl4pPr marL="2561878" indent="0">
              <a:buNone/>
              <a:defRPr sz="1600"/>
            </a:lvl4pPr>
            <a:lvl5pPr marL="3415838" indent="0">
              <a:buNone/>
              <a:defRPr sz="1600"/>
            </a:lvl5pPr>
            <a:lvl6pPr marL="4269798" indent="0">
              <a:buNone/>
              <a:defRPr sz="1600"/>
            </a:lvl6pPr>
            <a:lvl7pPr marL="5123757" indent="0">
              <a:buNone/>
              <a:defRPr sz="1600"/>
            </a:lvl7pPr>
            <a:lvl8pPr marL="5977718" indent="0">
              <a:buNone/>
              <a:defRPr sz="1600"/>
            </a:lvl8pPr>
            <a:lvl9pPr marL="683167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4121-BDA7-4840-A4B0-CD376C2E10D4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42646-2F5B-4DF5-80AB-D2A06306D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20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5" y="8188803"/>
            <a:ext cx="9641205" cy="96673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5" y="2608792"/>
            <a:ext cx="9637292" cy="5455453"/>
          </a:xfrm>
        </p:spPr>
        <p:txBody>
          <a:bodyPr rtlCol="0">
            <a:normAutofit/>
          </a:bodyPr>
          <a:lstStyle>
            <a:lvl1pPr marL="0" indent="0">
              <a:buNone/>
              <a:defRPr sz="6100"/>
            </a:lvl1pPr>
            <a:lvl2pPr marL="853959" indent="0">
              <a:buNone/>
              <a:defRPr sz="5200"/>
            </a:lvl2pPr>
            <a:lvl3pPr marL="1707920" indent="0">
              <a:buNone/>
              <a:defRPr sz="4500"/>
            </a:lvl3pPr>
            <a:lvl4pPr marL="2561878" indent="0">
              <a:buNone/>
              <a:defRPr sz="3600"/>
            </a:lvl4pPr>
            <a:lvl5pPr marL="3415838" indent="0">
              <a:buNone/>
              <a:defRPr sz="3600"/>
            </a:lvl5pPr>
            <a:lvl6pPr marL="4269798" indent="0">
              <a:buNone/>
              <a:defRPr sz="3600"/>
            </a:lvl6pPr>
            <a:lvl7pPr marL="5123757" indent="0">
              <a:buNone/>
              <a:defRPr sz="3600"/>
            </a:lvl7pPr>
            <a:lvl8pPr marL="5977718" indent="0">
              <a:buNone/>
              <a:defRPr sz="3600"/>
            </a:lvl8pPr>
            <a:lvl9pPr marL="6831678" indent="0">
              <a:buNone/>
              <a:defRPr sz="3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5" y="9155548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3959" indent="0">
              <a:buNone/>
              <a:defRPr sz="2300"/>
            </a:lvl2pPr>
            <a:lvl3pPr marL="1707920" indent="0">
              <a:buNone/>
              <a:defRPr sz="1900"/>
            </a:lvl3pPr>
            <a:lvl4pPr marL="2561878" indent="0">
              <a:buNone/>
              <a:defRPr sz="1600"/>
            </a:lvl4pPr>
            <a:lvl5pPr marL="3415838" indent="0">
              <a:buNone/>
              <a:defRPr sz="1600"/>
            </a:lvl5pPr>
            <a:lvl6pPr marL="4269798" indent="0">
              <a:buNone/>
              <a:defRPr sz="1600"/>
            </a:lvl6pPr>
            <a:lvl7pPr marL="5123757" indent="0">
              <a:buNone/>
              <a:defRPr sz="1600"/>
            </a:lvl7pPr>
            <a:lvl8pPr marL="5977718" indent="0">
              <a:buNone/>
              <a:defRPr sz="1600"/>
            </a:lvl8pPr>
            <a:lvl9pPr marL="683167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00D8-7F4D-42AF-98FF-0BCC0D5590AC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D4013-57FA-491C-BF36-33D53B85BF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6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2994027" y="468319"/>
            <a:ext cx="122713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0787" tIns="85394" rIns="170787" bIns="853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803276" y="2728913"/>
            <a:ext cx="14462126" cy="7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0787" tIns="85394" rIns="170787" bIns="85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276" y="10842625"/>
            <a:ext cx="3749676" cy="622300"/>
          </a:xfrm>
          <a:prstGeom prst="rect">
            <a:avLst/>
          </a:prstGeom>
        </p:spPr>
        <p:txBody>
          <a:bodyPr vert="horz" lIns="170787" tIns="85394" rIns="170787" bIns="85394" rtlCol="0" anchor="ctr"/>
          <a:lstStyle>
            <a:lvl1pPr algn="l" defTabSz="1707920" fontAlgn="auto">
              <a:spcBef>
                <a:spcPts val="0"/>
              </a:spcBef>
              <a:spcAft>
                <a:spcPts val="0"/>
              </a:spcAft>
              <a:defRPr sz="2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A570FC-5B24-401E-97FC-987B02EBEE38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76" y="10842625"/>
            <a:ext cx="5089524" cy="622300"/>
          </a:xfrm>
          <a:prstGeom prst="rect">
            <a:avLst/>
          </a:prstGeom>
        </p:spPr>
        <p:txBody>
          <a:bodyPr vert="horz" lIns="170787" tIns="85394" rIns="170787" bIns="85394" rtlCol="0" anchor="ctr"/>
          <a:lstStyle>
            <a:lvl1pPr algn="ctr" defTabSz="1707920" fontAlgn="auto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727" y="10842625"/>
            <a:ext cx="3749676" cy="622300"/>
          </a:xfrm>
          <a:prstGeom prst="rect">
            <a:avLst/>
          </a:prstGeom>
        </p:spPr>
        <p:txBody>
          <a:bodyPr vert="horz" wrap="square" lIns="170787" tIns="85394" rIns="170787" bIns="85394" numCol="1" anchor="ctr" anchorCtr="0" compatLnSpc="1">
            <a:prstTxWarp prst="textNoShape">
              <a:avLst/>
            </a:prstTxWarp>
          </a:bodyPr>
          <a:lstStyle>
            <a:lvl1pPr algn="r">
              <a:defRPr sz="2300">
                <a:solidFill>
                  <a:srgbClr val="898989"/>
                </a:solidFill>
              </a:defRPr>
            </a:lvl1pPr>
          </a:lstStyle>
          <a:p>
            <a:fld id="{3E2CA016-AA39-46F4-9F4C-4F44F867C4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1" r:id="rId2"/>
    <p:sldLayoutId id="2147483684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defTabSz="1707894" rtl="0" fontAlgn="base">
        <a:spcBef>
          <a:spcPct val="0"/>
        </a:spcBef>
        <a:spcAft>
          <a:spcPct val="0"/>
        </a:spcAft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2pPr>
      <a:lvl3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3pPr>
      <a:lvl4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4pPr>
      <a:lvl5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5pPr>
      <a:lvl6pPr marL="457132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6pPr>
      <a:lvl7pPr marL="914263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7pPr>
      <a:lvl8pPr marL="1371395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8pPr>
      <a:lvl9pPr marL="1828528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639667" indent="-639667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267" indent="-533320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4869" indent="-426974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8816" indent="-426974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842763" indent="-426974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96776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550738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4695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58656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3959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7920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56187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41583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26979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23757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97771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3167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5" y="622300"/>
            <a:ext cx="13858875" cy="2262188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5" y="3114675"/>
            <a:ext cx="13858875" cy="742156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1" y="10842625"/>
            <a:ext cx="3614738" cy="622300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1707920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DB4BBD-2B20-4814-9E91-D28DC4C8A3A2}" type="datetimeFigureOut">
              <a:rPr lang="ru-RU"/>
              <a:pPr>
                <a:defRPr/>
              </a:pPr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22888" y="10842625"/>
            <a:ext cx="5422900" cy="622300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170792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9043" y="10842625"/>
            <a:ext cx="3614737" cy="622300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5CDAA9-F1D8-4DB7-BA9A-F239BEE6EC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2pPr>
      <a:lvl3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3pPr>
      <a:lvl4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4pPr>
      <a:lvl5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5pPr>
      <a:lvl6pPr marL="457132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6pPr>
      <a:lvl7pPr marL="914263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7pPr>
      <a:lvl8pPr marL="1371395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8pPr>
      <a:lvl9pPr marL="1828528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9994" indent="-299994" algn="l" defTabSz="1204733" rtl="0" fontAlgn="base">
        <a:lnSpc>
          <a:spcPct val="90000"/>
        </a:lnSpc>
        <a:spcBef>
          <a:spcPts val="1314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3153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04724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7885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711043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313748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16247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747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21246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2499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99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7498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9997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498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4997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17498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9997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8F67EE4C23B5494E7420F2624CB9A94722595EAA9BA293D92C2C511ADDC3DB8E8FDF7891B713A9AS6A5Q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6327" y="2824162"/>
            <a:ext cx="11714162" cy="417711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основного общего образования </a:t>
            </a:r>
            <a:endParaRPr lang="ru-RU" altLang="ru-RU" sz="60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4" y="9401019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769" y="1795731"/>
            <a:ext cx="12529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Образец заявления обучающегося на участие в государственной итоговой аттестации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97" y="2968824"/>
            <a:ext cx="6200775" cy="857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85" y="3092809"/>
            <a:ext cx="6324600" cy="735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2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5" y="2320752"/>
            <a:ext cx="15571243" cy="914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22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57" y="376536"/>
            <a:ext cx="8280920" cy="1093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72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551410" y="1096963"/>
            <a:ext cx="14977771" cy="1223298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лицам,</a:t>
            </a:r>
            <a:endParaRPr lang="en-US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привлекаемым к проведению ГИА-9: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551405" y="2535109"/>
            <a:ext cx="9571164" cy="277693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организаторы ППЭ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(должны пройти повышение квалификации)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технический специалист;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ассистенты;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специалисты по проведению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инструктажа и обеспечению лабораторных работ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0914657" y="3396887"/>
            <a:ext cx="4819874" cy="1053381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организаторы в ППЭ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ассистенты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551411" y="6122404"/>
            <a:ext cx="9571163" cy="148426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учителями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сдающих экзамен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ППЭ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10725147" y="6122403"/>
            <a:ext cx="5009389" cy="148426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учителями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соответствующему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учебному предмету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551406" y="8513441"/>
            <a:ext cx="15183126" cy="265382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ППЭ, организованные  в образовательных учреждениях уголовно-исполнительной системы, отдельных организаций, осуществляющих образовательную  деятельность по адаптированным основным общеобразовательным программам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3226" name="Line 10"/>
          <p:cNvSpPr>
            <a:spLocks noChangeShapeType="1"/>
          </p:cNvSpPr>
          <p:nvPr/>
        </p:nvSpPr>
        <p:spPr bwMode="auto">
          <a:xfrm>
            <a:off x="5154016" y="5312038"/>
            <a:ext cx="0" cy="824870"/>
          </a:xfrm>
          <a:prstGeom prst="line">
            <a:avLst/>
          </a:prstGeom>
          <a:noFill/>
          <a:ln w="25560">
            <a:solidFill>
              <a:srgbClr val="CC6600"/>
            </a:solidFill>
            <a:miter lim="800000"/>
            <a:headEnd/>
            <a:tailEnd type="triangle" w="med" len="med"/>
          </a:ln>
          <a:extLst/>
        </p:spPr>
        <p:txBody>
          <a:bodyPr lIns="91424" tIns="45712" rIns="91424" bIns="45712"/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100">
              <a:latin typeface="+mj-lt"/>
            </a:endParaRPr>
          </a:p>
        </p:txBody>
      </p:sp>
      <p:sp>
        <p:nvSpPr>
          <p:cNvPr id="393228" name="Line 12"/>
          <p:cNvSpPr>
            <a:spLocks noChangeShapeType="1"/>
          </p:cNvSpPr>
          <p:nvPr/>
        </p:nvSpPr>
        <p:spPr bwMode="auto">
          <a:xfrm flipH="1">
            <a:off x="13290921" y="4450263"/>
            <a:ext cx="0" cy="1672136"/>
          </a:xfrm>
          <a:prstGeom prst="line">
            <a:avLst/>
          </a:prstGeom>
          <a:noFill/>
          <a:ln w="25560">
            <a:solidFill>
              <a:srgbClr val="CC6600"/>
            </a:solidFill>
            <a:miter lim="800000"/>
            <a:headEnd/>
            <a:tailEnd type="triangle" w="med" len="med"/>
          </a:ln>
          <a:extLst/>
        </p:spPr>
        <p:txBody>
          <a:bodyPr lIns="91424" tIns="45712" rIns="91424" bIns="45712"/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100">
              <a:latin typeface="+mj-lt"/>
            </a:endParaRPr>
          </a:p>
        </p:txBody>
      </p:sp>
      <p:pic>
        <p:nvPicPr>
          <p:cNvPr id="78858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85" y="-3547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594181" y="7684017"/>
            <a:ext cx="3683331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04905" y="728129"/>
            <a:ext cx="13858875" cy="22621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600" b="1" dirty="0"/>
              <a:t>Лица, имеющие право присутствовать в ППЭ</a:t>
            </a:r>
          </a:p>
        </p:txBody>
      </p:sp>
      <p:pic>
        <p:nvPicPr>
          <p:cNvPr id="45058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1" y="3760788"/>
            <a:ext cx="2776538" cy="2784476"/>
          </a:xfrm>
        </p:spPr>
      </p:pic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3354394" y="2420943"/>
            <a:ext cx="3743325" cy="11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Calibri" panose="020F0502020204030204" pitchFamily="34" charset="0"/>
              </a:rPr>
              <a:t>Общественные наблюдатели</a:t>
            </a:r>
          </a:p>
        </p:txBody>
      </p:sp>
      <p:pic>
        <p:nvPicPr>
          <p:cNvPr id="45060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44" y="3832225"/>
            <a:ext cx="2384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9" y="7959727"/>
            <a:ext cx="4518025" cy="37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5"/>
          <p:cNvSpPr txBox="1">
            <a:spLocks noChangeArrowheads="1"/>
          </p:cNvSpPr>
          <p:nvPr/>
        </p:nvSpPr>
        <p:spPr bwMode="auto">
          <a:xfrm>
            <a:off x="970963" y="7289308"/>
            <a:ext cx="14112874" cy="11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Calibri" panose="020F0502020204030204" pitchFamily="34" charset="0"/>
              </a:rPr>
              <a:t>Должностные лица Рособрнадзора и ОИВ, осуществляющего переданные полномочия РФ в сфере образования.</a:t>
            </a:r>
          </a:p>
        </p:txBody>
      </p:sp>
      <p:sp>
        <p:nvSpPr>
          <p:cNvPr id="45063" name="TextBox 16"/>
          <p:cNvSpPr txBox="1">
            <a:spLocks noChangeArrowheads="1"/>
          </p:cNvSpPr>
          <p:nvPr/>
        </p:nvSpPr>
        <p:spPr bwMode="auto">
          <a:xfrm>
            <a:off x="9390465" y="2608788"/>
            <a:ext cx="3635374" cy="11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Calibri" panose="020F0502020204030204" pitchFamily="34" charset="0"/>
              </a:rPr>
              <a:t>Представители СМИ</a:t>
            </a:r>
          </a:p>
        </p:txBody>
      </p:sp>
      <p:pic>
        <p:nvPicPr>
          <p:cNvPr id="45064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370" y="9593565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747844" y="1888704"/>
            <a:ext cx="14977771" cy="864096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полномочия: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794717" y="3233738"/>
            <a:ext cx="15030450" cy="68405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Рособрнадзора – удостоверение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823297" y="7426172"/>
            <a:ext cx="14922501" cy="68405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 – удостоверение об аккредитации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796304" y="8513441"/>
            <a:ext cx="14949488" cy="11764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 – удостоверение об аккредитации и наличие  их в списках распределения в данный ППЭ (форма ППЭ-07)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792910" y="5535037"/>
            <a:ext cx="15009814" cy="11764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alt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Ростобрнадзора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приказ об осуществлении контроля за соблюдением порядка проведения ГИА-9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800849" y="4447767"/>
            <a:ext cx="15014574" cy="68405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инспектор – приказ о введении в состав ГЭК</a:t>
            </a:r>
          </a:p>
        </p:txBody>
      </p:sp>
      <p:pic>
        <p:nvPicPr>
          <p:cNvPr id="81927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797" y="10601676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7254" y="1960712"/>
            <a:ext cx="13858875" cy="1511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проводится в пункте проведения экзамена (ППЭ)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179794"/>
              </p:ext>
            </p:extLst>
          </p:nvPr>
        </p:nvGraphicFramePr>
        <p:xfrm>
          <a:off x="765226" y="2725899"/>
          <a:ext cx="14462126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4058118"/>
              </p:ext>
            </p:extLst>
          </p:nvPr>
        </p:nvGraphicFramePr>
        <p:xfrm>
          <a:off x="1227539" y="8006369"/>
          <a:ext cx="13572727" cy="360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838" y="10025613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439" y="486263"/>
            <a:ext cx="12271465" cy="151216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Техническое оснащение ППЭ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2365" y="3774128"/>
            <a:ext cx="5432613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1774" y="4286346"/>
            <a:ext cx="1657421" cy="3748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7628" y="4634242"/>
            <a:ext cx="3334145" cy="138497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Стационарные и переносные металлоискатели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0657" y="7284000"/>
            <a:ext cx="5432613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000" y="7433439"/>
            <a:ext cx="1514002" cy="2935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698" y="8985155"/>
            <a:ext cx="1015353" cy="19164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70824" y="7758813"/>
            <a:ext cx="3566177" cy="156964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Объявления,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3726" y="5479148"/>
            <a:ext cx="899911" cy="279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dirty="0">
                <a:solidFill>
                  <a:srgbClr val="006AB3"/>
                </a:solidFill>
              </a:rPr>
              <a:t>В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Х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67373" y="2373934"/>
            <a:ext cx="824346" cy="279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dirty="0">
                <a:solidFill>
                  <a:srgbClr val="006AB3"/>
                </a:solidFill>
              </a:rPr>
              <a:t>Ш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7373" y="5479147"/>
            <a:ext cx="824346" cy="6022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У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Р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 err="1">
                <a:solidFill>
                  <a:srgbClr val="006AB3"/>
                </a:solidFill>
              </a:rPr>
              <a:t>И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87555" y="2373934"/>
            <a:ext cx="7046260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r>
              <a:rPr lang="ru-RU" sz="2400" dirty="0">
                <a:solidFill>
                  <a:srgbClr val="006AB3"/>
                </a:solidFill>
              </a:rPr>
              <a:t>Программное обеспечение и компьютерное оборудование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4180" y="2780239"/>
            <a:ext cx="1647234" cy="9921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45769" y="2517543"/>
            <a:ext cx="1372895" cy="26533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22173" y="2689056"/>
            <a:ext cx="1427763" cy="2071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66728" y="2948579"/>
            <a:ext cx="1185175" cy="16676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987555" y="6095293"/>
            <a:ext cx="7046260" cy="4790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29126" y="6511225"/>
            <a:ext cx="2559857" cy="3218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35697" y="6319734"/>
            <a:ext cx="1814940" cy="10996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4778" y="8490316"/>
            <a:ext cx="2853553" cy="19120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34483" y="6516096"/>
            <a:ext cx="1752398" cy="3670970"/>
          </a:xfrm>
          <a:prstGeom prst="rect">
            <a:avLst/>
          </a:prstGeom>
        </p:spPr>
      </p:pic>
      <p:pic>
        <p:nvPicPr>
          <p:cNvPr id="29" name="Picture 2" descr="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682" y="10363614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110815"/>
              </p:ext>
            </p:extLst>
          </p:nvPr>
        </p:nvGraphicFramePr>
        <p:xfrm>
          <a:off x="833542" y="2610448"/>
          <a:ext cx="14617623" cy="9049502"/>
        </p:xfrm>
        <a:graphic>
          <a:graphicData uri="http://schemas.openxmlformats.org/drawingml/2006/table">
            <a:tbl>
              <a:tblPr/>
              <a:tblGrid>
                <a:gridCol w="4666745">
                  <a:extLst>
                    <a:ext uri="{9D8B030D-6E8A-4147-A177-3AD203B41FA5}">
                      <a16:colId xmlns:a16="http://schemas.microsoft.com/office/drawing/2014/main" xmlns="" val="1756967145"/>
                    </a:ext>
                  </a:extLst>
                </a:gridCol>
                <a:gridCol w="9950878">
                  <a:extLst>
                    <a:ext uri="{9D8B030D-6E8A-4147-A177-3AD203B41FA5}">
                      <a16:colId xmlns:a16="http://schemas.microsoft.com/office/drawing/2014/main" xmlns="" val="2271371996"/>
                    </a:ext>
                  </a:extLst>
                </a:gridCol>
              </a:tblGrid>
              <a:tr h="1349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Средства воспроизведения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аудиозаписи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0701357"/>
                  </a:ext>
                </a:extLst>
              </a:tr>
              <a:tr h="7415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Комплекты оборудования 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28483"/>
                  </a:ext>
                </a:extLst>
              </a:tr>
              <a:tr h="1349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Компьютерная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905127"/>
                  </a:ext>
                </a:extLst>
              </a:tr>
              <a:tr h="56080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ИНОСТРАННЫЕ ЯЗЫКИ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Письменная часть: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средства воспроизведения аудиозаписи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Устная часть: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Компьютеры, программное обеспечение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гарнитуры со встроенными микрофонами. 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967725"/>
                  </a:ext>
                </a:extLst>
              </a:tr>
            </a:tbl>
          </a:graphicData>
        </a:graphic>
      </p:graphicFrame>
      <p:pic>
        <p:nvPicPr>
          <p:cNvPr id="7" name="Рисунок 6" descr="компью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5017" y="4242333"/>
            <a:ext cx="3933838" cy="254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3732" name="Заголовок 1"/>
          <p:cNvSpPr>
            <a:spLocks/>
          </p:cNvSpPr>
          <p:nvPr/>
        </p:nvSpPr>
        <p:spPr bwMode="auto">
          <a:xfrm>
            <a:off x="1594229" y="1470402"/>
            <a:ext cx="12177711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49" tIns="66625" rIns="133249" bIns="66625" anchor="ctr"/>
          <a:lstStyle>
            <a:lvl1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altLang="ru-RU" sz="6100" b="1" dirty="0">
                <a:solidFill>
                  <a:srgbClr val="22419B"/>
                </a:solidFill>
                <a:latin typeface="+mj-lt"/>
              </a:rPr>
              <a:t>Оборудование аудиторий ППЭ ОГЭ</a:t>
            </a:r>
          </a:p>
        </p:txBody>
      </p:sp>
      <p:pic>
        <p:nvPicPr>
          <p:cNvPr id="24373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7" y="8636540"/>
            <a:ext cx="2257426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781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276" y="2728914"/>
            <a:ext cx="7291388" cy="3625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1204999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Подготовка аудиторий ППЭ</a:t>
            </a:r>
          </a:p>
        </p:txBody>
      </p:sp>
      <p:pic>
        <p:nvPicPr>
          <p:cNvPr id="6758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4" y="2890844"/>
            <a:ext cx="3570288" cy="4235451"/>
          </a:xfrm>
        </p:spPr>
      </p:pic>
      <p:pic>
        <p:nvPicPr>
          <p:cNvPr id="6758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890844"/>
            <a:ext cx="2779714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Прямоугольник 6"/>
          <p:cNvSpPr>
            <a:spLocks noChangeArrowheads="1"/>
          </p:cNvSpPr>
          <p:nvPr/>
        </p:nvSpPr>
        <p:spPr bwMode="auto">
          <a:xfrm>
            <a:off x="803276" y="5400675"/>
            <a:ext cx="7291388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стенды, плакаты по соответствующим учебным предметам</a:t>
            </a:r>
          </a:p>
        </p:txBody>
      </p:sp>
      <p:pic>
        <p:nvPicPr>
          <p:cNvPr id="6759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7" y="3257556"/>
            <a:ext cx="21701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151188"/>
            <a:ext cx="2163764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90843"/>
            <a:ext cx="34686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70900" y="2728914"/>
            <a:ext cx="6794500" cy="224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594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429" y="2779713"/>
            <a:ext cx="1892301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Прямоугольник 13"/>
          <p:cNvSpPr>
            <a:spLocks noChangeArrowheads="1"/>
          </p:cNvSpPr>
          <p:nvPr/>
        </p:nvSpPr>
        <p:spPr bwMode="auto">
          <a:xfrm>
            <a:off x="8496116" y="3203577"/>
            <a:ext cx="5341938" cy="18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 рабочее место, 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из расчета по 2 листа на каждого участника ОГЭ со штампом ОО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67725" y="5184776"/>
            <a:ext cx="6794500" cy="271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597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9" y="5189539"/>
            <a:ext cx="1997076" cy="19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Прямоугольник 16"/>
          <p:cNvSpPr>
            <a:spLocks noChangeArrowheads="1"/>
          </p:cNvSpPr>
          <p:nvPr/>
        </p:nvSpPr>
        <p:spPr bwMode="auto">
          <a:xfrm>
            <a:off x="11018657" y="5572125"/>
            <a:ext cx="4084636" cy="18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Часы, находящиеся в поле зрения участников ГИА, и черные гелевые ручки</a:t>
            </a:r>
          </a:p>
        </p:txBody>
      </p:sp>
      <p:pic>
        <p:nvPicPr>
          <p:cNvPr id="67599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82" y="7037395"/>
            <a:ext cx="14144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489954" y="8096256"/>
            <a:ext cx="6792913" cy="255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601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913" y="8380413"/>
            <a:ext cx="168116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2" name="Прямоугольник 20"/>
          <p:cNvSpPr>
            <a:spLocks noChangeArrowheads="1"/>
          </p:cNvSpPr>
          <p:nvPr/>
        </p:nvSpPr>
        <p:spPr bwMode="auto">
          <a:xfrm>
            <a:off x="8839016" y="8288342"/>
            <a:ext cx="4452938" cy="22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Аудитории, 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задействованные для проведения ГИА, должны быть заперты и опечатаны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276" y="6524629"/>
            <a:ext cx="7291388" cy="5173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604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5" y="6667505"/>
            <a:ext cx="2806701" cy="430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6642107"/>
            <a:ext cx="2378074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6" name="Прямоугольник 24"/>
          <p:cNvSpPr>
            <a:spLocks noChangeArrowheads="1"/>
          </p:cNvSpPr>
          <p:nvPr/>
        </p:nvSpPr>
        <p:spPr bwMode="auto">
          <a:xfrm>
            <a:off x="947740" y="9053519"/>
            <a:ext cx="7253286" cy="26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предупреждение о ведении видеонаблюдения. 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стол, находящийся в зоне видимости камер видеонаблюдения, для осуществления раскладки и последующей упаковки ЭМ</a:t>
            </a:r>
          </a:p>
        </p:txBody>
      </p:sp>
      <p:pic>
        <p:nvPicPr>
          <p:cNvPr id="67607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2" y="2820994"/>
            <a:ext cx="348456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Picture 2" descr="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748" y="1040289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197" y="4835193"/>
            <a:ext cx="2531170" cy="253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81813" y="4192960"/>
            <a:ext cx="8933341" cy="104642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- все аудитории проведения ГИА-9, в </a:t>
            </a:r>
            <a:r>
              <a:rPr lang="ru-RU" sz="3100" b="1" dirty="0" err="1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т.ч</a:t>
            </a:r>
            <a:r>
              <a:rPr lang="ru-RU" sz="3100" b="1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. штабы ППЭ;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2142" y="7217300"/>
            <a:ext cx="9073008" cy="2954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solidFill>
                  <a:srgbClr val="FF0000"/>
                </a:solidFill>
                <a:cs typeface="Arial" pitchFamily="34" charset="0"/>
              </a:rPr>
              <a:t>Контроль за проведением ГИА-9 осуществляют: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общественные наблюдатели, 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федеральные общественные наблюдатели, 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федеральные инспекторы,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должностные лица Рособрнадзора и </a:t>
            </a:r>
            <a:br>
              <a:rPr lang="ru-RU" sz="3100" b="1" dirty="0">
                <a:solidFill>
                  <a:srgbClr val="563D89"/>
                </a:solidFill>
                <a:cs typeface="Arial" pitchFamily="34" charset="0"/>
              </a:rPr>
            </a:b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(или Ростобрнадзора)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0" y="4480997"/>
            <a:ext cx="2055813" cy="18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no_mob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882" y="8589406"/>
            <a:ext cx="2484594" cy="24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Rectangle 4"/>
          <p:cNvSpPr>
            <a:spLocks noChangeArrowheads="1"/>
          </p:cNvSpPr>
          <p:nvPr/>
        </p:nvSpPr>
        <p:spPr bwMode="auto">
          <a:xfrm>
            <a:off x="2132712" y="2824808"/>
            <a:ext cx="11903075" cy="100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900" b="1" dirty="0">
                <a:solidFill>
                  <a:srgbClr val="22419B"/>
                </a:solidFill>
                <a:latin typeface="+mn-lt"/>
              </a:rPr>
              <a:t>Для проведения ГИА-9 в Ростовской области</a:t>
            </a:r>
            <a:br>
              <a:rPr lang="ru-RU" altLang="ru-RU" sz="4900" b="1" dirty="0">
                <a:solidFill>
                  <a:srgbClr val="22419B"/>
                </a:solidFill>
                <a:latin typeface="+mn-lt"/>
              </a:rPr>
            </a:br>
            <a:r>
              <a:rPr lang="ru-RU" altLang="ru-RU" sz="4900" b="1" dirty="0">
                <a:solidFill>
                  <a:srgbClr val="22419B"/>
                </a:solidFill>
                <a:latin typeface="+mn-lt"/>
              </a:rPr>
              <a:t>установлено видеонаблюдение</a:t>
            </a:r>
            <a:endParaRPr lang="ru-RU" altLang="ru-RU" sz="5400" b="1" dirty="0">
              <a:solidFill>
                <a:srgbClr val="22419B"/>
              </a:solidFill>
              <a:latin typeface="+mn-lt"/>
            </a:endParaRPr>
          </a:p>
        </p:txBody>
      </p:sp>
      <p:pic>
        <p:nvPicPr>
          <p:cNvPr id="28680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01" y="10617395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20488275" y="13506450"/>
            <a:ext cx="2554288" cy="200025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91424" tIns="45712" rIns="91424" bIns="45712"/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500">
              <a:latin typeface="+mn-lt"/>
            </a:endParaRPr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799525" y="1286506"/>
            <a:ext cx="14698235" cy="126211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xtLst/>
        </p:spPr>
        <p:txBody>
          <a:bodyPr lIns="118596" tIns="189755" rIns="118596" bIns="237191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5400" b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Нумерация рабочих мест</a:t>
            </a:r>
          </a:p>
        </p:txBody>
      </p:sp>
      <p:grpSp>
        <p:nvGrpSpPr>
          <p:cNvPr id="65539" name="Группа 1"/>
          <p:cNvGrpSpPr>
            <a:grpSpLocks/>
          </p:cNvGrpSpPr>
          <p:nvPr/>
        </p:nvGrpSpPr>
        <p:grpSpPr bwMode="auto">
          <a:xfrm>
            <a:off x="1223964" y="2681293"/>
            <a:ext cx="14155736" cy="8280401"/>
            <a:chOff x="1223981" y="3679456"/>
            <a:chExt cx="13179242" cy="5726557"/>
          </a:xfrm>
        </p:grpSpPr>
        <p:pic>
          <p:nvPicPr>
            <p:cNvPr id="6554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81" y="3679456"/>
              <a:ext cx="13179242" cy="572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5155" name="Text Box 3"/>
            <p:cNvSpPr txBox="1">
              <a:spLocks noChangeArrowheads="1"/>
            </p:cNvSpPr>
            <p:nvPr/>
          </p:nvSpPr>
          <p:spPr bwMode="auto">
            <a:xfrm>
              <a:off x="10359441" y="5116583"/>
              <a:ext cx="430097" cy="15915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Б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У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К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ВЫ</a:t>
              </a:r>
            </a:p>
          </p:txBody>
        </p:sp>
        <p:cxnSp>
          <p:nvCxnSpPr>
            <p:cNvPr id="305156" name="AutoShape 4"/>
            <p:cNvCxnSpPr>
              <a:cxnSpLocks noChangeShapeType="1"/>
            </p:cNvCxnSpPr>
            <p:nvPr/>
          </p:nvCxnSpPr>
          <p:spPr bwMode="auto">
            <a:xfrm>
              <a:off x="7638460" y="4426016"/>
              <a:ext cx="32516" cy="4427761"/>
            </a:xfrm>
            <a:prstGeom prst="straightConnector1">
              <a:avLst/>
            </a:prstGeom>
            <a:noFill/>
            <a:ln w="38160">
              <a:solidFill>
                <a:srgbClr val="C00000"/>
              </a:solidFill>
              <a:miter lim="800000"/>
              <a:headEnd/>
              <a:tailEnd type="stealth" w="lg" len="lg"/>
            </a:ln>
            <a:effectLst>
              <a:outerShdw dist="110430" dir="722555" algn="ctr" rotWithShape="0">
                <a:srgbClr val="000000">
                  <a:alpha val="35036"/>
                </a:srgbClr>
              </a:outerShdw>
            </a:effectLst>
          </p:spPr>
        </p:cxnSp>
        <p:sp>
          <p:nvSpPr>
            <p:cNvPr id="378885" name="Rectangle 5"/>
            <p:cNvSpPr>
              <a:spLocks noChangeArrowheads="1"/>
            </p:cNvSpPr>
            <p:nvPr/>
          </p:nvSpPr>
          <p:spPr bwMode="auto">
            <a:xfrm>
              <a:off x="10622523" y="8835114"/>
              <a:ext cx="2490415" cy="11527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87" name="AutoShape 7"/>
            <p:cNvSpPr>
              <a:spLocks noChangeArrowheads="1"/>
            </p:cNvSpPr>
            <p:nvPr/>
          </p:nvSpPr>
          <p:spPr bwMode="auto">
            <a:xfrm>
              <a:off x="11451676" y="4614852"/>
              <a:ext cx="1547456" cy="1822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88" name="Text Box 8"/>
            <p:cNvSpPr txBox="1">
              <a:spLocks noChangeArrowheads="1"/>
            </p:cNvSpPr>
            <p:nvPr/>
          </p:nvSpPr>
          <p:spPr bwMode="auto">
            <a:xfrm>
              <a:off x="12102329" y="4614852"/>
              <a:ext cx="474101" cy="18224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4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ОРГАНИЗАТОР</a:t>
              </a:r>
              <a:endParaRPr lang="ru-RU" altLang="ru-RU" sz="1600" b="1" dirty="0">
                <a:solidFill>
                  <a:srgbClr val="E2001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889" name="AutoShape 9"/>
            <p:cNvSpPr>
              <a:spLocks noChangeArrowheads="1"/>
            </p:cNvSpPr>
            <p:nvPr/>
          </p:nvSpPr>
          <p:spPr bwMode="auto">
            <a:xfrm>
              <a:off x="7233491" y="4520434"/>
              <a:ext cx="1689343" cy="15633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0" name="AutoShape 10"/>
            <p:cNvSpPr>
              <a:spLocks noChangeArrowheads="1"/>
            </p:cNvSpPr>
            <p:nvPr/>
          </p:nvSpPr>
          <p:spPr bwMode="auto">
            <a:xfrm>
              <a:off x="2521657" y="4520434"/>
              <a:ext cx="1690821" cy="15633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1" name="AutoShape 11"/>
            <p:cNvSpPr>
              <a:spLocks noChangeArrowheads="1"/>
            </p:cNvSpPr>
            <p:nvPr/>
          </p:nvSpPr>
          <p:spPr bwMode="auto">
            <a:xfrm>
              <a:off x="4913046" y="4520434"/>
              <a:ext cx="1690821" cy="15633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2" name="AutoShape 12"/>
            <p:cNvSpPr>
              <a:spLocks noChangeArrowheads="1"/>
            </p:cNvSpPr>
            <p:nvPr/>
          </p:nvSpPr>
          <p:spPr bwMode="auto">
            <a:xfrm>
              <a:off x="7233491" y="6885274"/>
              <a:ext cx="1689343" cy="15117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3" name="AutoShape 13"/>
            <p:cNvSpPr>
              <a:spLocks noChangeArrowheads="1"/>
            </p:cNvSpPr>
            <p:nvPr/>
          </p:nvSpPr>
          <p:spPr bwMode="auto">
            <a:xfrm>
              <a:off x="4913046" y="6885274"/>
              <a:ext cx="1690821" cy="15117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4" name="AutoShape 14"/>
            <p:cNvSpPr>
              <a:spLocks noChangeArrowheads="1"/>
            </p:cNvSpPr>
            <p:nvPr/>
          </p:nvSpPr>
          <p:spPr bwMode="auto">
            <a:xfrm>
              <a:off x="2521657" y="6885274"/>
              <a:ext cx="1690821" cy="15117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167" name="Text Box 15"/>
            <p:cNvSpPr txBox="1">
              <a:spLocks noChangeArrowheads="1"/>
            </p:cNvSpPr>
            <p:nvPr/>
          </p:nvSpPr>
          <p:spPr bwMode="auto">
            <a:xfrm>
              <a:off x="4058766" y="6139812"/>
              <a:ext cx="3397899" cy="3570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9272" tIns="34636" rIns="69272" bIns="34636">
              <a:spAutoFit/>
            </a:bodyPr>
            <a:lstStyle/>
            <a:p>
              <a:pPr algn="ctr" defTabSz="59204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589949" algn="l"/>
                  <a:tab pos="1181988" algn="l"/>
                  <a:tab pos="1774027" algn="l"/>
                  <a:tab pos="2366066" algn="l"/>
                  <a:tab pos="2958105" algn="l"/>
                  <a:tab pos="3550147" algn="l"/>
                  <a:tab pos="4142185" algn="l"/>
                  <a:tab pos="4734225" algn="l"/>
                  <a:tab pos="5326262" algn="l"/>
                  <a:tab pos="5918304" algn="l"/>
                  <a:tab pos="6510342" algn="l"/>
                  <a:tab pos="7102383" algn="l"/>
                  <a:tab pos="7694421" algn="l"/>
                  <a:tab pos="8286462" algn="l"/>
                  <a:tab pos="8878500" algn="l"/>
                  <a:tab pos="9470540" algn="l"/>
                  <a:tab pos="10062580" algn="l"/>
                  <a:tab pos="10654619" algn="l"/>
                  <a:tab pos="11246659" algn="l"/>
                  <a:tab pos="11838700" algn="l"/>
                </a:tabLst>
                <a:defRPr/>
              </a:pPr>
              <a:r>
                <a:rPr lang="ru-RU" sz="29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ЦИФРЫ</a:t>
              </a:r>
            </a:p>
          </p:txBody>
        </p:sp>
        <p:cxnSp>
          <p:nvCxnSpPr>
            <p:cNvPr id="305168" name="AutoShape 16"/>
            <p:cNvCxnSpPr>
              <a:cxnSpLocks noChangeShapeType="1"/>
            </p:cNvCxnSpPr>
            <p:nvPr/>
          </p:nvCxnSpPr>
          <p:spPr bwMode="auto">
            <a:xfrm flipH="1" flipV="1">
              <a:off x="2038353" y="6703025"/>
              <a:ext cx="5232087" cy="12076"/>
            </a:xfrm>
            <a:prstGeom prst="straightConnector1">
              <a:avLst/>
            </a:prstGeom>
            <a:noFill/>
            <a:ln w="38160">
              <a:solidFill>
                <a:srgbClr val="C00000"/>
              </a:solidFill>
              <a:miter lim="800000"/>
              <a:headEnd/>
              <a:tailEnd type="stealth" w="lg" len="lg"/>
            </a:ln>
            <a:effectLst>
              <a:outerShdw dist="110430" dir="722555" algn="ctr" rotWithShape="0">
                <a:srgbClr val="000000">
                  <a:alpha val="35036"/>
                </a:srgbClr>
              </a:outerShdw>
            </a:effectLst>
          </p:spPr>
        </p:cxnSp>
        <p:sp>
          <p:nvSpPr>
            <p:cNvPr id="378897" name="Text Box 17"/>
            <p:cNvSpPr txBox="1">
              <a:spLocks noChangeArrowheads="1"/>
            </p:cNvSpPr>
            <p:nvPr/>
          </p:nvSpPr>
          <p:spPr bwMode="auto">
            <a:xfrm rot="5400000">
              <a:off x="2674957" y="4963121"/>
              <a:ext cx="1406388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3:А</a:t>
              </a:r>
            </a:p>
          </p:txBody>
        </p:sp>
        <p:sp>
          <p:nvSpPr>
            <p:cNvPr id="378898" name="Text Box 18"/>
            <p:cNvSpPr txBox="1">
              <a:spLocks noChangeArrowheads="1"/>
            </p:cNvSpPr>
            <p:nvPr/>
          </p:nvSpPr>
          <p:spPr bwMode="auto">
            <a:xfrm rot="5400000">
              <a:off x="2715811" y="7290084"/>
              <a:ext cx="1258174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3:Б</a:t>
              </a:r>
            </a:p>
          </p:txBody>
        </p:sp>
        <p:sp>
          <p:nvSpPr>
            <p:cNvPr id="378899" name="Text Box 19"/>
            <p:cNvSpPr txBox="1">
              <a:spLocks noChangeArrowheads="1"/>
            </p:cNvSpPr>
            <p:nvPr/>
          </p:nvSpPr>
          <p:spPr bwMode="auto">
            <a:xfrm rot="5400000">
              <a:off x="5113239" y="5043267"/>
              <a:ext cx="1246097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2:А</a:t>
              </a:r>
            </a:p>
          </p:txBody>
        </p:sp>
        <p:sp>
          <p:nvSpPr>
            <p:cNvPr id="378900" name="Text Box 20"/>
            <p:cNvSpPr txBox="1">
              <a:spLocks noChangeArrowheads="1"/>
            </p:cNvSpPr>
            <p:nvPr/>
          </p:nvSpPr>
          <p:spPr bwMode="auto">
            <a:xfrm rot="5400000">
              <a:off x="5015866" y="7286240"/>
              <a:ext cx="1511784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2:Б</a:t>
              </a:r>
            </a:p>
          </p:txBody>
        </p:sp>
        <p:sp>
          <p:nvSpPr>
            <p:cNvPr id="378902" name="Text Box 22"/>
            <p:cNvSpPr txBox="1">
              <a:spLocks noChangeArrowheads="1"/>
            </p:cNvSpPr>
            <p:nvPr/>
          </p:nvSpPr>
          <p:spPr bwMode="auto">
            <a:xfrm rot="5400000">
              <a:off x="7365132" y="7286242"/>
              <a:ext cx="1511784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1:Б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 rot="5400000">
              <a:off x="7384575" y="4963119"/>
              <a:ext cx="1406388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1:А</a:t>
              </a:r>
            </a:p>
          </p:txBody>
        </p:sp>
      </p:grpSp>
      <p:pic>
        <p:nvPicPr>
          <p:cNvPr id="6554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2" y="231780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9767" y="3040835"/>
            <a:ext cx="1800199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78705" y="2989687"/>
            <a:ext cx="1800199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604930" y="2989687"/>
            <a:ext cx="1800199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9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/>
          <p:nvPr/>
        </p:nvCxnSpPr>
        <p:spPr>
          <a:xfrm>
            <a:off x="4155259" y="7735021"/>
            <a:ext cx="4331010" cy="2091"/>
          </a:xfrm>
          <a:prstGeom prst="straightConnector1">
            <a:avLst/>
          </a:prstGeom>
          <a:ln w="28575">
            <a:prstDash val="dash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646624" y="7274714"/>
            <a:ext cx="2782726" cy="85364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4500" b="1">
                <a:solidFill>
                  <a:srgbClr val="FFFFFF"/>
                </a:solidFill>
                <a:latin typeface="Verdana" pitchFamily="34" charset="0"/>
              </a:rPr>
              <a:t>ОМС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532627" y="7308190"/>
            <a:ext cx="2784819" cy="8536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4500" b="1" dirty="0">
                <a:solidFill>
                  <a:schemeClr val="tx1"/>
                </a:solidFill>
                <a:latin typeface="Verdana" pitchFamily="34" charset="0"/>
              </a:rPr>
              <a:t>ППЭ</a:t>
            </a:r>
          </a:p>
        </p:txBody>
      </p:sp>
      <p:pic>
        <p:nvPicPr>
          <p:cNvPr id="317446" name="Picture 2" descr="электронные usb ключи, смарт-карты, токены и идентификаторы eTok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76" y="6937863"/>
            <a:ext cx="2588144" cy="14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1883054" y="3832920"/>
            <a:ext cx="2784819" cy="85364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4500" b="1" dirty="0">
                <a:latin typeface="Verdana" pitchFamily="34" charset="0"/>
              </a:rPr>
              <a:t>РЦОИ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543087" y="3832920"/>
            <a:ext cx="2784819" cy="8536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4500" b="1">
                <a:solidFill>
                  <a:schemeClr val="tx1"/>
                </a:solidFill>
                <a:latin typeface="Arial" pitchFamily="34" charset="0"/>
              </a:rPr>
              <a:t>ОМС</a:t>
            </a:r>
          </a:p>
        </p:txBody>
      </p:sp>
      <p:sp>
        <p:nvSpPr>
          <p:cNvPr id="317452" name="Rectangle 3"/>
          <p:cNvSpPr>
            <a:spLocks noChangeArrowheads="1"/>
          </p:cNvSpPr>
          <p:nvPr/>
        </p:nvSpPr>
        <p:spPr bwMode="auto">
          <a:xfrm>
            <a:off x="2013411" y="1608148"/>
            <a:ext cx="11902954" cy="8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7100" b="1" dirty="0">
                <a:solidFill>
                  <a:srgbClr val="22419B"/>
                </a:solidFill>
                <a:latin typeface="+mj-lt"/>
              </a:rPr>
              <a:t>Получение электронных КИМ</a:t>
            </a:r>
          </a:p>
        </p:txBody>
      </p:sp>
      <p:sp>
        <p:nvSpPr>
          <p:cNvPr id="317453" name="TextBox 20"/>
          <p:cNvSpPr txBox="1">
            <a:spLocks noChangeArrowheads="1"/>
          </p:cNvSpPr>
          <p:nvPr/>
        </p:nvSpPr>
        <p:spPr bwMode="auto">
          <a:xfrm>
            <a:off x="474952" y="6214341"/>
            <a:ext cx="16068675" cy="5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100" b="1" dirty="0">
                <a:latin typeface="Verdana" pitchFamily="34" charset="0"/>
              </a:rPr>
              <a:t>Передача в ППЭ не позднее, чем за один календарный день</a:t>
            </a:r>
            <a:r>
              <a:rPr lang="ru-RU" sz="3100" dirty="0">
                <a:latin typeface="Verdana" pitchFamily="34" charset="0"/>
              </a:rPr>
              <a:t> </a:t>
            </a:r>
          </a:p>
        </p:txBody>
      </p:sp>
      <p:cxnSp>
        <p:nvCxnSpPr>
          <p:cNvPr id="2" name="Прямая со стрелкой 31"/>
          <p:cNvCxnSpPr/>
          <p:nvPr/>
        </p:nvCxnSpPr>
        <p:spPr>
          <a:xfrm>
            <a:off x="4374949" y="4282761"/>
            <a:ext cx="6961000" cy="0"/>
          </a:xfrm>
          <a:prstGeom prst="straightConnector1">
            <a:avLst/>
          </a:prstGeom>
          <a:ln w="28575">
            <a:prstDash val="dash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Заголовок 3"/>
          <p:cNvSpPr>
            <a:spLocks noGrp="1"/>
          </p:cNvSpPr>
          <p:nvPr/>
        </p:nvSpPr>
        <p:spPr>
          <a:xfrm>
            <a:off x="340302" y="4815380"/>
            <a:ext cx="4302326" cy="1043947"/>
          </a:xfrm>
          <a:prstGeom prst="rect">
            <a:avLst/>
          </a:prstGeom>
        </p:spPr>
        <p:txBody>
          <a:bodyPr lIns="91424" tIns="45712" rIns="91424" bIns="45712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10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Комплекты электронных КИМ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100" b="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100" b="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на все даты этапа</a:t>
            </a:r>
            <a:r>
              <a:rPr lang="en-US" sz="2100" b="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)</a:t>
            </a:r>
            <a:endParaRPr lang="ru-RU" sz="2100" b="0" dirty="0"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17457" name="Picture 2" descr="http://kbyte.pp.ua/wp-content/uploads/2012/04/files_icon1.png?cbf6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23" y="4353901"/>
            <a:ext cx="1437393" cy="10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8" name="Picture 2" descr="http://kbyte.pp.ua/wp-content/uploads/2012/04/files_icon1.png?cbf6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60" y="4370640"/>
            <a:ext cx="1439485" cy="10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9" name="Picture 2" descr="http://kbyte.pp.ua/wp-content/uploads/2012/04/files_icon1.png?cbf6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38" y="4362272"/>
            <a:ext cx="1435301" cy="10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3"/>
          <p:cNvSpPr>
            <a:spLocks noGrp="1"/>
          </p:cNvSpPr>
          <p:nvPr/>
        </p:nvSpPr>
        <p:spPr>
          <a:xfrm>
            <a:off x="5410251" y="5460220"/>
            <a:ext cx="3139120" cy="379618"/>
          </a:xfrm>
          <a:prstGeom prst="rect">
            <a:avLst/>
          </a:prstGeom>
        </p:spPr>
        <p:txBody>
          <a:bodyPr lIns="91424" tIns="45712" rIns="91424" bIns="45712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Дата 1,2,3</a:t>
            </a:r>
            <a: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.. N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17461" name="Picture 4" descr="http://test3.arbiko.ru/sites/default/files/images/security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96" y="4879059"/>
            <a:ext cx="1125644" cy="84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2" name="Прямоугольник 22"/>
          <p:cNvSpPr>
            <a:spLocks noChangeArrowheads="1"/>
          </p:cNvSpPr>
          <p:nvPr/>
        </p:nvSpPr>
        <p:spPr bwMode="auto">
          <a:xfrm>
            <a:off x="9944585" y="4908349"/>
            <a:ext cx="3749358" cy="9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r>
              <a:rPr lang="ru-RU" sz="1900" b="1">
                <a:latin typeface="Verdana" pitchFamily="34" charset="0"/>
              </a:rPr>
              <a:t>Зашифрованы</a:t>
            </a:r>
            <a:r>
              <a:rPr lang="en-US" sz="1900" b="1">
                <a:latin typeface="Verdana" pitchFamily="34" charset="0"/>
              </a:rPr>
              <a:t> </a:t>
            </a:r>
            <a:r>
              <a:rPr lang="ru-RU" sz="1900" b="1">
                <a:latin typeface="Verdana" pitchFamily="34" charset="0"/>
              </a:rPr>
              <a:t>сертифицированным алгоритмом</a:t>
            </a:r>
          </a:p>
        </p:txBody>
      </p:sp>
      <p:pic>
        <p:nvPicPr>
          <p:cNvPr id="18" name="Picture 2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997" y="10097621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95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527050" y="1143005"/>
            <a:ext cx="15214600" cy="1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249" tIns="66625" rIns="133249" bIns="6662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видеонаблюдения в аудитории ППЭ (2 камеры)</a:t>
            </a:r>
          </a:p>
        </p:txBody>
      </p:sp>
      <p:sp>
        <p:nvSpPr>
          <p:cNvPr id="238595" name="TextBox 6"/>
          <p:cNvSpPr txBox="1">
            <a:spLocks noChangeArrowheads="1"/>
          </p:cNvSpPr>
          <p:nvPr/>
        </p:nvSpPr>
        <p:spPr bwMode="auto">
          <a:xfrm>
            <a:off x="12522205" y="2865439"/>
            <a:ext cx="1995487" cy="133488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3249" tIns="66625" rIns="133249" bIns="66625">
            <a:spAutoFit/>
          </a:bodyPr>
          <a:lstStyle>
            <a:lvl1pPr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41592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5288" indent="-331788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3203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878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559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31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03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275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FF0000"/>
                </a:solidFill>
                <a:latin typeface="Calibri" panose="020F0502020204030204" pitchFamily="34" charset="0"/>
              </a:rPr>
              <a:t>Номер аудитории в РИС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7129462" y="2806701"/>
            <a:ext cx="552450" cy="5540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8597" name="Picture 5" descr="2 кам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627314"/>
            <a:ext cx="9391650" cy="83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TextBox 6"/>
          <p:cNvSpPr txBox="1">
            <a:spLocks noChangeArrowheads="1"/>
          </p:cNvSpPr>
          <p:nvPr/>
        </p:nvSpPr>
        <p:spPr bwMode="auto">
          <a:xfrm>
            <a:off x="527051" y="4581527"/>
            <a:ext cx="1993900" cy="133488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3249" tIns="66625" rIns="133249" bIns="66625">
            <a:spAutoFit/>
          </a:bodyPr>
          <a:lstStyle>
            <a:lvl1pPr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41592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5288" indent="-331788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3203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878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559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31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03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275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FF0000"/>
                </a:solidFill>
                <a:latin typeface="Calibri" panose="020F0502020204030204" pitchFamily="34" charset="0"/>
              </a:rPr>
              <a:t>Номер аудитории в РИС</a:t>
            </a:r>
          </a:p>
        </p:txBody>
      </p:sp>
      <p:cxnSp>
        <p:nvCxnSpPr>
          <p:cNvPr id="2" name="Прямая со стрелкой 8"/>
          <p:cNvCxnSpPr>
            <a:stCxn id="7" idx="2"/>
          </p:cNvCxnSpPr>
          <p:nvPr/>
        </p:nvCxnSpPr>
        <p:spPr>
          <a:xfrm flipH="1">
            <a:off x="1985970" y="3905254"/>
            <a:ext cx="706437" cy="3762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86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281" y="7704143"/>
            <a:ext cx="2533651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6" y="10313644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21569" y="3688904"/>
            <a:ext cx="13860462" cy="7514354"/>
          </a:xfrm>
        </p:spPr>
        <p:txBody>
          <a:bodyPr vert="horz" lIns="118596" tIns="61671" rIns="118596" bIns="61671" rtlCol="0">
            <a:normAutofit lnSpcReduction="10000"/>
          </a:bodyPr>
          <a:lstStyle/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форму ППЭ-0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ru-RU" dirty="0">
                <a:solidFill>
                  <a:srgbClr val="000000"/>
                </a:solidFill>
              </a:rPr>
              <a:t>-01 «Список участников ГИА-9 в аудитории </a:t>
            </a:r>
            <a:r>
              <a:rPr lang="ru-RU" dirty="0" smtClean="0">
                <a:solidFill>
                  <a:srgbClr val="000000"/>
                </a:solidFill>
              </a:rPr>
              <a:t>ППЭ» (вывешивается  у входа в аудиторию ППЭ);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Форму ППЭ-12-02 «Протокол проведения ГИА-9 в аудитории» (сверяются данные документа, удостоверяющие личность участника экзамена с данными в форме);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Форму ППЭ-12-02 «Ведомость коррекции персональных данных участников ГИА-9 в аудитории»;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Форму </a:t>
            </a:r>
            <a:r>
              <a:rPr lang="ru-RU" dirty="0" smtClean="0">
                <a:solidFill>
                  <a:srgbClr val="000000"/>
                </a:solidFill>
              </a:rPr>
              <a:t>ППЭ-12-03 </a:t>
            </a:r>
            <a:r>
              <a:rPr lang="ru-RU" dirty="0">
                <a:solidFill>
                  <a:srgbClr val="000000"/>
                </a:solidFill>
              </a:rPr>
              <a:t>«Ведомость </a:t>
            </a:r>
            <a:r>
              <a:rPr lang="ru-RU" dirty="0" smtClean="0">
                <a:solidFill>
                  <a:srgbClr val="000000"/>
                </a:solidFill>
              </a:rPr>
              <a:t>использования дополнительных бланков ответов № 2;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Форму </a:t>
            </a:r>
            <a:r>
              <a:rPr lang="ru-RU" dirty="0" smtClean="0">
                <a:solidFill>
                  <a:srgbClr val="000000"/>
                </a:solidFill>
              </a:rPr>
              <a:t>ППЭ-16 «Расшифровка кодов образовательных организаций ППЭ»;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Инструкцию, зачитываемую организаторам в аудитории перед началом экзамена для участников ОГЭ;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Таблички с номерами аудиторий, черновики.</a:t>
            </a:r>
          </a:p>
          <a:p>
            <a:pPr marL="0" indent="0" defTabSz="592040" fontAlgn="auto">
              <a:spcBef>
                <a:spcPts val="1317"/>
              </a:spcBef>
              <a:spcAft>
                <a:spcPts val="0"/>
              </a:spcAft>
              <a:buNone/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altLang="ru-RU" dirty="0"/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altLang="ru-RU" dirty="0"/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1022776" y="1060701"/>
            <a:ext cx="14558344" cy="1262112"/>
          </a:xfrm>
          <a:prstGeom prst="rect">
            <a:avLst/>
          </a:prstGeom>
          <a:noFill/>
          <a:ln>
            <a:noFill/>
          </a:ln>
          <a:extLst/>
        </p:spPr>
        <p:txBody>
          <a:bodyPr lIns="118596" tIns="189755" rIns="118596" bIns="237191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Организатор в </a:t>
            </a:r>
            <a:r>
              <a:rPr lang="ru-RU" altLang="ru-RU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аудитории </a:t>
            </a:r>
            <a:r>
              <a:rPr lang="ru-RU" altLang="ru-RU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должен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04683" y="2308638"/>
            <a:ext cx="14676438" cy="84140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142316" rIns="118596" bIns="142316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b="1" dirty="0">
                <a:solidFill>
                  <a:srgbClr val="CC3300"/>
                </a:solidFill>
                <a:latin typeface="+mj-lt"/>
              </a:rPr>
              <a:t>Не позднее 09.00</a:t>
            </a:r>
            <a:r>
              <a:rPr lang="ru-RU" sz="3600" b="1" dirty="0">
                <a:solidFill>
                  <a:srgbClr val="000000"/>
                </a:solidFill>
                <a:latin typeface="+mj-lt"/>
              </a:rPr>
              <a:t> получить у руководителя ППЭ:</a:t>
            </a:r>
          </a:p>
        </p:txBody>
      </p:sp>
      <p:pic>
        <p:nvPicPr>
          <p:cNvPr id="118789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2" y="231780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10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2"/>
          <p:cNvGrpSpPr>
            <a:grpSpLocks/>
          </p:cNvGrpSpPr>
          <p:nvPr/>
        </p:nvGrpSpPr>
        <p:grpSpPr bwMode="auto">
          <a:xfrm>
            <a:off x="2921773" y="988976"/>
            <a:ext cx="12999217" cy="1512390"/>
            <a:chOff x="295" y="300"/>
            <a:chExt cx="5465" cy="544"/>
          </a:xfrm>
        </p:grpSpPr>
        <p:pic>
          <p:nvPicPr>
            <p:cNvPr id="6863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0"/>
              <a:ext cx="5465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2980" name="Text Box 4"/>
            <p:cNvSpPr txBox="1">
              <a:spLocks noChangeArrowheads="1"/>
            </p:cNvSpPr>
            <p:nvPr/>
          </p:nvSpPr>
          <p:spPr bwMode="auto">
            <a:xfrm>
              <a:off x="343" y="376"/>
              <a:ext cx="5370" cy="415"/>
            </a:xfrm>
            <a:prstGeom prst="rect">
              <a:avLst/>
            </a:prstGeom>
            <a:noFill/>
            <a:ln w="9360">
              <a:solidFill>
                <a:srgbClr val="FF9933"/>
              </a:solidFill>
              <a:miter lim="800000"/>
              <a:headEnd/>
              <a:tailEnd/>
            </a:ln>
            <a:extLst/>
          </p:spPr>
          <p:txBody>
            <a:bodyPr lIns="118617" tIns="61681" rIns="118617" bIns="61681" anchor="ctr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дополнительных материалов</a:t>
              </a:r>
            </a:p>
          </p:txBody>
        </p:sp>
      </p:grpSp>
      <p:graphicFrame>
        <p:nvGraphicFramePr>
          <p:cNvPr id="34207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92406"/>
              </p:ext>
            </p:extLst>
          </p:nvPr>
        </p:nvGraphicFramePr>
        <p:xfrm>
          <a:off x="466643" y="2680798"/>
          <a:ext cx="15373350" cy="8924519"/>
        </p:xfrm>
        <a:graphic>
          <a:graphicData uri="http://schemas.openxmlformats.org/drawingml/2006/table">
            <a:tbl>
              <a:tblPr/>
              <a:tblGrid>
                <a:gridCol w="3240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305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 материалы, содержащие основные формулы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 математики (выдаются вместе с работой). Линейка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812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</a:txBody>
                  <a:tcPr marL="120510" marR="120510" marT="1660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 словари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305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Лабораторное  оборудование. Непрограммируемый калькулятор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8761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система химических элементов Д.И. Менделеева.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растворимости солей, кислот и оснований и воде.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Электрохимический ряд напряжений металлов (выдаются с работой)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998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Линейка. Непрограммируемый калькулятор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305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Линейка. Непрограммируемый калькулятор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Атласы для 7, 8, 9 классов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6798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Тексты художественных произведений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Сборники лирики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8636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798" y="1016962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3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29" y="5201077"/>
            <a:ext cx="6580187" cy="47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81" y="3040832"/>
            <a:ext cx="5184775" cy="732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2201693" y="1744692"/>
            <a:ext cx="13401547" cy="1296143"/>
            <a:chOff x="291" y="391"/>
            <a:chExt cx="5469" cy="411"/>
          </a:xfrm>
        </p:grpSpPr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391"/>
              <a:ext cx="546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030" name="Text Box 6"/>
            <p:cNvSpPr txBox="1">
              <a:spLocks noChangeArrowheads="1"/>
            </p:cNvSpPr>
            <p:nvPr/>
          </p:nvSpPr>
          <p:spPr bwMode="auto">
            <a:xfrm>
              <a:off x="345" y="404"/>
              <a:ext cx="5366" cy="374"/>
            </a:xfrm>
            <a:prstGeom prst="rect">
              <a:avLst/>
            </a:prstGeom>
            <a:noFill/>
            <a:ln w="9360">
              <a:solidFill>
                <a:srgbClr val="CC6600"/>
              </a:solidFill>
              <a:miter lim="800000"/>
              <a:headEnd/>
              <a:tailEnd/>
            </a:ln>
            <a:extLst/>
          </p:spPr>
          <p:txBody>
            <a:bodyPr lIns="118617" tIns="61681" rIns="118617" bIns="61681" anchor="ctr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7100" b="1" dirty="0">
                  <a:solidFill>
                    <a:srgbClr val="FFFFFF"/>
                  </a:solidFill>
                  <a:latin typeface="+mj-lt"/>
                  <a:cs typeface="Times New Roman" panose="02020603050405020304" pitchFamily="18" charset="0"/>
                </a:rPr>
                <a:t>Непрограммируемый калькулятор</a:t>
              </a:r>
            </a:p>
          </p:txBody>
        </p:sp>
      </p:grpSp>
      <p:pic>
        <p:nvPicPr>
          <p:cNvPr id="70660" name="Picture 2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92" y="1052966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720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9" y="3192467"/>
            <a:ext cx="7045884" cy="57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06" name="Group 3"/>
          <p:cNvGrpSpPr>
            <a:grpSpLocks/>
          </p:cNvGrpSpPr>
          <p:nvPr/>
        </p:nvGrpSpPr>
        <p:grpSpPr bwMode="auto">
          <a:xfrm>
            <a:off x="2705745" y="1528664"/>
            <a:ext cx="13166080" cy="1152128"/>
            <a:chOff x="291" y="391"/>
            <a:chExt cx="5468" cy="410"/>
          </a:xfrm>
        </p:grpSpPr>
        <p:pic>
          <p:nvPicPr>
            <p:cNvPr id="7270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391"/>
              <a:ext cx="546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7077" name="Text Box 5"/>
            <p:cNvSpPr txBox="1">
              <a:spLocks noChangeArrowheads="1"/>
            </p:cNvSpPr>
            <p:nvPr/>
          </p:nvSpPr>
          <p:spPr bwMode="auto">
            <a:xfrm>
              <a:off x="345" y="404"/>
              <a:ext cx="5366" cy="374"/>
            </a:xfrm>
            <a:prstGeom prst="rect">
              <a:avLst/>
            </a:prstGeom>
            <a:noFill/>
            <a:ln w="9360">
              <a:solidFill>
                <a:srgbClr val="CC6600"/>
              </a:solidFill>
              <a:miter lim="800000"/>
              <a:headEnd/>
              <a:tailEnd/>
            </a:ln>
            <a:extLst/>
          </p:spPr>
          <p:txBody>
            <a:bodyPr lIns="118617" tIns="61681" rIns="118617" bIns="61681" anchor="ctr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7100" b="1">
                  <a:solidFill>
                    <a:srgbClr val="FFFFFF"/>
                  </a:solidFill>
                  <a:latin typeface="+mj-lt"/>
                  <a:cs typeface="Times New Roman" panose="02020603050405020304" pitchFamily="18" charset="0"/>
                </a:rPr>
                <a:t>Программируемый калькулятор</a:t>
              </a:r>
            </a:p>
          </p:txBody>
        </p:sp>
      </p:grp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7146931" y="3097218"/>
            <a:ext cx="8401049" cy="752016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142316" rIns="118596" bIns="142316">
            <a:spAutoFit/>
          </a:bodyPr>
          <a:lstStyle/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большой экран</a:t>
            </a:r>
            <a:r>
              <a:rPr lang="ru-RU" sz="43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sz="3100" dirty="0">
                <a:solidFill>
                  <a:srgbClr val="000000"/>
                </a:solidFill>
                <a:latin typeface="+mj-lt"/>
              </a:rPr>
              <a:t>у графического калькулятора);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•</a:t>
            </a:r>
            <a:r>
              <a:rPr lang="ru-RU" sz="2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кнопка [EXE] или [COM] 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вместо привычной кнопки [=]; 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есть кнопки PRG (или PGM), 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кнопка COMP или RUN.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часто в названии модели есть буква P, указывающая на то, что он программируемый</a:t>
            </a:r>
            <a:r>
              <a:rPr lang="ru-RU" sz="3100" i="1" dirty="0">
                <a:solidFill>
                  <a:srgbClr val="000000"/>
                </a:solidFill>
                <a:latin typeface="+mj-lt"/>
              </a:rPr>
              <a:t> (Например, SR – просто научный, а SRP – научный и программируемый)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часто на программируемых калькуляторах написано слово </a:t>
            </a:r>
            <a:r>
              <a:rPr lang="ru-RU" sz="3600" dirty="0" err="1">
                <a:solidFill>
                  <a:srgbClr val="000000"/>
                </a:solidFill>
                <a:latin typeface="+mj-lt"/>
              </a:rPr>
              <a:t>Programmable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72708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805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6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1841649" y="2032720"/>
            <a:ext cx="13249472" cy="936104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организаторов в аудитории</a:t>
            </a:r>
          </a:p>
        </p:txBody>
      </p:sp>
      <p:grpSp>
        <p:nvGrpSpPr>
          <p:cNvPr id="93186" name="Group 5"/>
          <p:cNvGrpSpPr>
            <a:grpSpLocks/>
          </p:cNvGrpSpPr>
          <p:nvPr/>
        </p:nvGrpSpPr>
        <p:grpSpPr bwMode="auto">
          <a:xfrm>
            <a:off x="736182" y="3293576"/>
            <a:ext cx="14858999" cy="1961505"/>
            <a:chOff x="340" y="935"/>
            <a:chExt cx="5326" cy="478"/>
          </a:xfrm>
        </p:grpSpPr>
        <p:pic>
          <p:nvPicPr>
            <p:cNvPr id="9319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35"/>
              <a:ext cx="5327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1" name="Text Box 7"/>
            <p:cNvSpPr txBox="1">
              <a:spLocks noChangeArrowheads="1"/>
            </p:cNvSpPr>
            <p:nvPr/>
          </p:nvSpPr>
          <p:spPr bwMode="auto">
            <a:xfrm>
              <a:off x="378" y="1003"/>
              <a:ext cx="5255" cy="36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lIns="118617" tIns="61681" rIns="118617" bIns="61681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Организаторы в аудитории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3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 каждой аудитории</a:t>
              </a:r>
              <a:r>
                <a:rPr lang="ru-RU" altLang="ru-RU" sz="4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3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двух организаторов)</a:t>
              </a:r>
            </a:p>
          </p:txBody>
        </p:sp>
      </p:grpSp>
      <p:grpSp>
        <p:nvGrpSpPr>
          <p:cNvPr id="93187" name="Group 8"/>
          <p:cNvGrpSpPr>
            <a:grpSpLocks/>
          </p:cNvGrpSpPr>
          <p:nvPr/>
        </p:nvGrpSpPr>
        <p:grpSpPr bwMode="auto">
          <a:xfrm>
            <a:off x="2145884" y="5250320"/>
            <a:ext cx="3584575" cy="2105025"/>
            <a:chOff x="839" y="1434"/>
            <a:chExt cx="1285" cy="100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34"/>
              <a:ext cx="1286" cy="100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4" name="Text Box 10"/>
            <p:cNvSpPr txBox="1">
              <a:spLocks noChangeArrowheads="1"/>
            </p:cNvSpPr>
            <p:nvPr/>
          </p:nvSpPr>
          <p:spPr bwMode="auto">
            <a:xfrm>
              <a:off x="1179" y="1460"/>
              <a:ext cx="607" cy="69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3188" name="Group 11"/>
          <p:cNvGrpSpPr>
            <a:grpSpLocks/>
          </p:cNvGrpSpPr>
          <p:nvPr/>
        </p:nvGrpSpPr>
        <p:grpSpPr bwMode="auto">
          <a:xfrm>
            <a:off x="9497596" y="5361776"/>
            <a:ext cx="3584575" cy="2205039"/>
            <a:chOff x="3515" y="1460"/>
            <a:chExt cx="1285" cy="105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7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1117178" y="7645856"/>
            <a:ext cx="5692774" cy="185360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8506347" y="7677188"/>
            <a:ext cx="5632450" cy="129960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pic>
        <p:nvPicPr>
          <p:cNvPr id="93191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750" y="1002561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95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870334" y="2356697"/>
            <a:ext cx="15363215" cy="867499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организаторов в аудитории</a:t>
            </a:r>
          </a:p>
        </p:txBody>
      </p:sp>
      <p:grpSp>
        <p:nvGrpSpPr>
          <p:cNvPr id="93186" name="Group 5"/>
          <p:cNvGrpSpPr>
            <a:grpSpLocks/>
          </p:cNvGrpSpPr>
          <p:nvPr/>
        </p:nvGrpSpPr>
        <p:grpSpPr bwMode="auto">
          <a:xfrm>
            <a:off x="736182" y="3293576"/>
            <a:ext cx="14858999" cy="1961505"/>
            <a:chOff x="340" y="935"/>
            <a:chExt cx="5326" cy="478"/>
          </a:xfrm>
        </p:grpSpPr>
        <p:pic>
          <p:nvPicPr>
            <p:cNvPr id="9319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35"/>
              <a:ext cx="5327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1" name="Text Box 7"/>
            <p:cNvSpPr txBox="1">
              <a:spLocks noChangeArrowheads="1"/>
            </p:cNvSpPr>
            <p:nvPr/>
          </p:nvSpPr>
          <p:spPr bwMode="auto">
            <a:xfrm>
              <a:off x="378" y="1003"/>
              <a:ext cx="5255" cy="36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lIns="118617" tIns="61681" rIns="118617" bIns="61681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3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Организаторы в аудитории на специализированном экзамене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3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 каждой аудитории</a:t>
              </a:r>
              <a:r>
                <a:rPr lang="ru-RU" altLang="ru-RU" sz="43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3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двух организаторов)</a:t>
              </a:r>
            </a:p>
          </p:txBody>
        </p:sp>
      </p:grpSp>
      <p:grpSp>
        <p:nvGrpSpPr>
          <p:cNvPr id="93187" name="Group 8"/>
          <p:cNvGrpSpPr>
            <a:grpSpLocks/>
          </p:cNvGrpSpPr>
          <p:nvPr/>
        </p:nvGrpSpPr>
        <p:grpSpPr bwMode="auto">
          <a:xfrm>
            <a:off x="2148674" y="5613614"/>
            <a:ext cx="3584575" cy="2105025"/>
            <a:chOff x="839" y="1434"/>
            <a:chExt cx="1285" cy="100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34"/>
              <a:ext cx="1286" cy="100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4" name="Text Box 10"/>
            <p:cNvSpPr txBox="1">
              <a:spLocks noChangeArrowheads="1"/>
            </p:cNvSpPr>
            <p:nvPr/>
          </p:nvSpPr>
          <p:spPr bwMode="auto">
            <a:xfrm>
              <a:off x="1179" y="1460"/>
              <a:ext cx="607" cy="69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3188" name="Group 11"/>
          <p:cNvGrpSpPr>
            <a:grpSpLocks/>
          </p:cNvGrpSpPr>
          <p:nvPr/>
        </p:nvGrpSpPr>
        <p:grpSpPr bwMode="auto">
          <a:xfrm>
            <a:off x="9497596" y="5613614"/>
            <a:ext cx="3584575" cy="1953201"/>
            <a:chOff x="3515" y="1460"/>
            <a:chExt cx="1285" cy="105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7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1117178" y="7645856"/>
            <a:ext cx="5692774" cy="185360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Ответственный организатор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в аудитории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Организатор в аудитории</a:t>
            </a:r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8551936" y="7865368"/>
            <a:ext cx="5554166" cy="240759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wrap="square"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Специалист по проведению инструктажа и обеспечению лабораторных работ</a:t>
            </a:r>
          </a:p>
        </p:txBody>
      </p:sp>
      <p:pic>
        <p:nvPicPr>
          <p:cNvPr id="93191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68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50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5"/>
          <p:cNvGrpSpPr>
            <a:grpSpLocks/>
          </p:cNvGrpSpPr>
          <p:nvPr/>
        </p:nvGrpSpPr>
        <p:grpSpPr bwMode="auto">
          <a:xfrm>
            <a:off x="492106" y="3048187"/>
            <a:ext cx="15119349" cy="1295412"/>
            <a:chOff x="307" y="844"/>
            <a:chExt cx="5419" cy="407"/>
          </a:xfrm>
        </p:grpSpPr>
        <p:pic>
          <p:nvPicPr>
            <p:cNvPr id="860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844"/>
              <a:ext cx="542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344" y="902"/>
              <a:ext cx="5348" cy="31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lIns="118617" tIns="61681" rIns="118617" bIns="61681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300" b="1" dirty="0">
                  <a:solidFill>
                    <a:srgbClr val="000000"/>
                  </a:solidFill>
                  <a:latin typeface="+mj-lt"/>
                </a:rPr>
                <a:t>Участникам ГИА-9</a:t>
              </a:r>
              <a:r>
                <a:rPr lang="en-US" altLang="ru-RU" sz="4300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ru-RU" altLang="ru-RU" sz="4300" b="1" dirty="0">
                  <a:solidFill>
                    <a:srgbClr val="000000"/>
                  </a:solidFill>
                  <a:latin typeface="+mj-lt"/>
                </a:rPr>
                <a:t>запрещается</a:t>
              </a:r>
            </a:p>
          </p:txBody>
        </p:sp>
      </p:grp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617514" y="4697020"/>
            <a:ext cx="14868526" cy="6147084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4300" dirty="0">
                <a:solidFill>
                  <a:srgbClr val="000000"/>
                </a:solidFill>
                <a:latin typeface="+mj-lt"/>
              </a:rPr>
              <a:t>- общаться друг с другом, свободно перемещаться по аудитории и ППЭ;</a:t>
            </a:r>
          </a:p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4300" dirty="0">
                <a:solidFill>
                  <a:srgbClr val="000000"/>
                </a:solidFill>
                <a:latin typeface="+mj-lt"/>
              </a:rPr>
              <a:t>- иметь при себе  средства связи, электронно-вычислительную технику, фото-, аудио- и видеоаппаратуру, справочные  материалы, письменные заметки и иные средства хранения и передачи информации;</a:t>
            </a:r>
          </a:p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4300" dirty="0">
                <a:solidFill>
                  <a:srgbClr val="000000"/>
                </a:solidFill>
                <a:latin typeface="+mj-lt"/>
              </a:rPr>
              <a:t>- выносить из аудиторий  и ППЭ экзаменационные материалы на бумажном или электронном носителях, фотографировать экзаменационные материалы</a:t>
            </a:r>
          </a:p>
        </p:txBody>
      </p:sp>
      <p:pic>
        <p:nvPicPr>
          <p:cNvPr id="8602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742" y="10241637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Box 4"/>
          <p:cNvSpPr txBox="1">
            <a:spLocks noChangeArrowheads="1"/>
          </p:cNvSpPr>
          <p:nvPr/>
        </p:nvSpPr>
        <p:spPr bwMode="auto">
          <a:xfrm>
            <a:off x="1279046" y="3810477"/>
            <a:ext cx="13882247" cy="19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4000" dirty="0">
                <a:latin typeface="Arial" pitchFamily="34" charset="0"/>
                <a:cs typeface="Arial" pitchFamily="34" charset="0"/>
              </a:rPr>
              <a:t>Обязательное изучение нормативных актов, методические рекомендации, правила заполнения бланков и форм при проведении ГИА-9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232248" y="6324096"/>
            <a:ext cx="7297857" cy="3056815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endParaRPr lang="ru-RU" sz="2600" b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167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! ! !</a:t>
            </a:r>
            <a:endParaRPr lang="en-US" sz="41301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5718" name="Picture 7" descr="http://pacific-meridian.ru/mein/uploads/2013/12/docume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91" y="5847059"/>
            <a:ext cx="9099305" cy="42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Text Box 1"/>
          <p:cNvSpPr txBox="1">
            <a:spLocks noChangeArrowheads="1"/>
          </p:cNvSpPr>
          <p:nvPr/>
        </p:nvSpPr>
        <p:spPr bwMode="auto">
          <a:xfrm>
            <a:off x="1258147" y="2272699"/>
            <a:ext cx="13829940" cy="10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900" b="1" dirty="0">
                <a:solidFill>
                  <a:srgbClr val="22419B"/>
                </a:solidFill>
                <a:latin typeface="Arial" pitchFamily="34" charset="0"/>
              </a:rPr>
              <a:t>НЕОБХОДИМО</a:t>
            </a:r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58" y="10119484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204999" fontAlgn="auto">
              <a:spcAft>
                <a:spcPts val="0"/>
              </a:spcAft>
              <a:defRPr/>
            </a:pPr>
            <a:r>
              <a:rPr lang="ru-RU" sz="5400" dirty="0"/>
              <a:t>Ответственность за нарушение </a:t>
            </a:r>
            <a:endParaRPr lang="ru-RU" dirty="0"/>
          </a:p>
        </p:txBody>
      </p:sp>
      <p:pic>
        <p:nvPicPr>
          <p:cNvPr id="202754" name="Picture 6" descr="http://www.auto-edu.ru/pars_docs/refs/14/13489/13489_html_m1d8cd3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5" y="3679832"/>
            <a:ext cx="4389439" cy="64992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241430" y="2124081"/>
            <a:ext cx="14025563" cy="1154113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500"/>
              </a:spcBef>
              <a:spcAft>
                <a:spcPts val="0"/>
              </a:spcAft>
              <a:tabLst>
                <a:tab pos="457177" algn="l"/>
              </a:tabLst>
              <a:defRPr/>
            </a:pP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 defTabSz="1707920" fontAlgn="auto">
              <a:spcBef>
                <a:spcPts val="0"/>
              </a:spcBef>
              <a:spcAft>
                <a:spcPts val="500"/>
              </a:spcAft>
              <a:tabLst>
                <a:tab pos="457177" algn="l"/>
              </a:tabLst>
              <a:defRPr/>
            </a:pP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6A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4293" y="8942388"/>
            <a:ext cx="10688637" cy="2516188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just" defTabSz="1707920" fontAlgn="auto">
              <a:spcBef>
                <a:spcPts val="0"/>
              </a:spcBef>
              <a:spcAft>
                <a:spcPts val="999"/>
              </a:spcAft>
              <a:defRPr/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13.11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 defTabSz="1707920" fontAlgn="auto">
              <a:spcBef>
                <a:spcPts val="0"/>
              </a:spcBef>
              <a:spcAft>
                <a:spcPts val="999"/>
              </a:spcAft>
              <a:defRPr/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13.12.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13.14.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4293" y="3517904"/>
            <a:ext cx="10688637" cy="52276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defTabSz="1707920" fontAlgn="auto">
              <a:spcBef>
                <a:spcPts val="0"/>
              </a:spcBef>
              <a:spcAft>
                <a:spcPts val="1499"/>
              </a:spcAft>
              <a:defRPr/>
            </a:pPr>
            <a:r>
              <a:rPr lang="ru-RU" sz="2400" b="1" dirty="0">
                <a:solidFill>
                  <a:srgbClr val="006AB3"/>
                </a:solidFill>
              </a:rPr>
              <a:t>Статья 19.30. Нарушение требований к ведению образовательной деятельности и организации образовательного процесса</a:t>
            </a: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AB3"/>
                </a:solidFill>
              </a:rPr>
              <a:t>п. 4 </a:t>
            </a:r>
            <a:r>
              <a:rPr lang="ru-RU" sz="2400" dirty="0">
                <a:solidFill>
                  <a:srgbClr val="006AB3"/>
                </a:solidFill>
              </a:rPr>
              <a:t>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AB3"/>
                </a:solidFill>
              </a:rPr>
              <a:t>(в ред. Федерального закона от 02.07.2013 N 185-ФЗ)</a:t>
            </a:r>
            <a:endParaRPr lang="ru-RU" sz="2400" dirty="0">
              <a:solidFill>
                <a:srgbClr val="006AB3"/>
              </a:solidFill>
              <a:hlinkClick r:id="rId3"/>
            </a:endParaRP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AB3"/>
                </a:solidFill>
              </a:rPr>
              <a:t>влечет наложение административного штрафа на граждан в размере от трех тысяч до пяти тысяч рублей; на должностных лиц - от двадцати тысяч до сорока тысяч рублей; на юридических лиц - от пятидесяти тысяч до двухсот тысяч рублей.</a:t>
            </a:r>
          </a:p>
        </p:txBody>
      </p:sp>
      <p:pic>
        <p:nvPicPr>
          <p:cNvPr id="202758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72" y="10593393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0892" y="2040163"/>
            <a:ext cx="14361378" cy="7678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300" b="1" dirty="0">
                <a:solidFill>
                  <a:srgbClr val="333399"/>
                </a:solidFill>
              </a:rPr>
              <a:t>Нормативное и правовое обеспечение (федеральное)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244" y="3254727"/>
            <a:ext cx="14938845" cy="941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r>
              <a:rPr lang="ru-RU" sz="2800" b="1" dirty="0">
                <a:solidFill>
                  <a:srgbClr val="49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29.12.2012 № 273-ФЗ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703" y="5836596"/>
            <a:ext cx="14938845" cy="13807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формирования и ведения ФИС ГИА и приема и РИС ГИА</a:t>
            </a:r>
          </a:p>
          <a:p>
            <a:pPr algn="ctr"/>
            <a:r>
              <a:rPr lang="ru-RU" sz="2800" b="1" dirty="0">
                <a:solidFill>
                  <a:srgbClr val="49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31.08.2013 № 755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4952" y="7577336"/>
            <a:ext cx="15064383" cy="2081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ГИА-9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и науки Российской Федерации от 25.12.2013 №1394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5"/>
          <p:cNvSpPr/>
          <p:nvPr/>
        </p:nvSpPr>
        <p:spPr>
          <a:xfrm>
            <a:off x="523074" y="4533104"/>
            <a:ext cx="14938845" cy="87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персональных данных»  </a:t>
            </a:r>
            <a:r>
              <a:rPr lang="ru-RU" sz="2800" b="1">
                <a:solidFill>
                  <a:srgbClr val="49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27.07.2006.№152-ФЗ</a:t>
            </a:r>
          </a:p>
        </p:txBody>
      </p:sp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90" y="10241637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1573" y="1024608"/>
            <a:ext cx="13858875" cy="2262188"/>
          </a:xfrm>
        </p:spPr>
        <p:txBody>
          <a:bodyPr>
            <a:normAutofit/>
          </a:bodyPr>
          <a:lstStyle/>
          <a:p>
            <a:pPr algn="ctr" defTabSz="1204999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Формы проведения ГИА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2720405"/>
              </p:ext>
            </p:extLst>
          </p:nvPr>
        </p:nvGraphicFramePr>
        <p:xfrm>
          <a:off x="1104907" y="2883960"/>
          <a:ext cx="13858875" cy="714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1124" name="Picture 2" descr="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41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5" y="1600672"/>
            <a:ext cx="7653422" cy="921702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034337" y="2752800"/>
            <a:ext cx="7848872" cy="83529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Общее количество экзаменов</a:t>
            </a:r>
            <a:r>
              <a:rPr lang="en-US" b="1" dirty="0" smtClean="0"/>
              <a:t> - </a:t>
            </a:r>
            <a:r>
              <a:rPr lang="ru-RU" b="1" dirty="0" smtClean="0"/>
              <a:t>4</a:t>
            </a:r>
          </a:p>
          <a:p>
            <a:pPr marL="0" indent="0" algn="ctr">
              <a:buNone/>
            </a:pPr>
            <a:endParaRPr lang="ru-RU" b="1" dirty="0" smtClean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cs typeface="Times New Roman" pitchFamily="18" charset="0"/>
              </a:rPr>
              <a:t>Учет результатов экзаменов по сдаваемым обучающимися учебным предметам при определении итоговых отметок за 9класс и их выставлении в  аттестат об основном образовании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757" y="8850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7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59" y="232520"/>
            <a:ext cx="7863274" cy="1123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912" y="304528"/>
            <a:ext cx="8244488" cy="11089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80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45" y="304528"/>
            <a:ext cx="10009112" cy="1103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76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601" y="1240636"/>
            <a:ext cx="13665448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</a:t>
            </a:r>
            <a:r>
              <a:rPr lang="ru-RU" b="1" dirty="0"/>
              <a:t> 10 января по</a:t>
            </a:r>
            <a:r>
              <a:rPr lang="ru-RU" dirty="0"/>
              <a:t> </a:t>
            </a:r>
            <a:r>
              <a:rPr lang="ru-RU" b="1" dirty="0"/>
              <a:t>1 марта 2018 года </a:t>
            </a:r>
            <a:r>
              <a:rPr lang="ru-RU" dirty="0"/>
              <a:t>срок подачи заявлений на участие в государственной итоговой аттестации по образовательным программам основного общего образования (далее – ГИА-9) в 2018 году (приложение).</a:t>
            </a:r>
          </a:p>
          <a:p>
            <a:r>
              <a:rPr lang="ru-RU" b="1" dirty="0"/>
              <a:t>После 1 марта  2018 года</a:t>
            </a:r>
            <a:r>
              <a:rPr lang="ru-RU" dirty="0"/>
              <a:t> заявление на участие в ГИА-9 принимается </a:t>
            </a:r>
            <a:br>
              <a:rPr lang="ru-RU" dirty="0"/>
            </a:br>
            <a:r>
              <a:rPr lang="ru-RU" dirty="0"/>
              <a:t>по решению государственной экзаменационной комиссии основного общего образования Ростовской области только при наличии у заявителя уважительных причин (болезни или иных обстоятельств, подтвержденных документально) и не позднее, чем за две недели до начала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504110441"/>
      </p:ext>
    </p:extLst>
  </p:cSld>
  <p:clrMapOvr>
    <a:masterClrMapping/>
  </p:clrMapOvr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3328</TotalTime>
  <Words>1202</Words>
  <Application>Microsoft Office PowerPoint</Application>
  <PresentationFormat>Произвольный</PresentationFormat>
  <Paragraphs>215</Paragraphs>
  <Slides>30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ФЦПРО-ЕГЭ</vt:lpstr>
      <vt:lpstr>Тема Office</vt:lpstr>
      <vt:lpstr>Государственная итоговая аттестация по образовательным программам основного общего образования </vt:lpstr>
      <vt:lpstr>Презентация PowerPoint</vt:lpstr>
      <vt:lpstr>Презентация PowerPoint</vt:lpstr>
      <vt:lpstr>Нормативное и правовое обеспечение (федеральное)</vt:lpstr>
      <vt:lpstr>Формы проведения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Лица, имеющие право присутствовать в ППЭ</vt:lpstr>
      <vt:lpstr>Презентация PowerPoint</vt:lpstr>
      <vt:lpstr>ОГЭ проводится в пункте проведения экзамена (ППЭ) </vt:lpstr>
      <vt:lpstr>Техническое оснащение ППЭ </vt:lpstr>
      <vt:lpstr>Презентация PowerPoint</vt:lpstr>
      <vt:lpstr>Подготовка аудиторий ППЭ</vt:lpstr>
      <vt:lpstr>Презентация PowerPoint</vt:lpstr>
      <vt:lpstr>Презентация PowerPoint</vt:lpstr>
      <vt:lpstr>Организация видеонаблюдения в аудитории ППЭ (2 камеры)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за нарушение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порядке организации и проведения ГИА-11</dc:title>
  <dc:creator>ASG</dc:creator>
  <cp:lastModifiedBy>Inspector</cp:lastModifiedBy>
  <cp:revision>320</cp:revision>
  <cp:lastPrinted>2016-12-02T12:21:50Z</cp:lastPrinted>
  <dcterms:created xsi:type="dcterms:W3CDTF">2016-02-16T08:22:55Z</dcterms:created>
  <dcterms:modified xsi:type="dcterms:W3CDTF">2018-03-07T07:09:36Z</dcterms:modified>
</cp:coreProperties>
</file>