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2" r:id="rId6"/>
    <p:sldId id="260" r:id="rId7"/>
    <p:sldId id="263" r:id="rId8"/>
    <p:sldId id="264" r:id="rId9"/>
    <p:sldId id="266" r:id="rId10"/>
    <p:sldId id="261" r:id="rId11"/>
    <p:sldId id="268" r:id="rId12"/>
    <p:sldId id="269" r:id="rId13"/>
    <p:sldId id="272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23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&#1089;&#1077;&#1090;&#1077;&#1074;&#1080;&#1095;&#1086;&#1082;.&#1088;&#1092;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2;&#1086;&#1088;&#1084;&#1072;&#1094;&#1080;&#1103;%20&#1086;%20&#1087;&#1088;&#1086;&#1074;&#1077;&#1076;&#1077;&#1085;&#1080;&#1080;%20&#1045;&#1076;&#1080;&#1085;&#1086;&#1075;&#1086;%20&#1091;&#1088;&#1086;&#1082;&#1072;.pdf" TargetMode="External"/><Relationship Id="rId2" Type="http://schemas.openxmlformats.org/officeDocument/2006/relationships/hyperlink" Target="http://&#1077;&#1076;&#1080;&#1085;&#1099;&#1081;&#1091;&#1088;&#1086;&#1082;.&#1088;&#1092;/otch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77;&#1076;&#1080;&#1085;&#1099;&#1081;&#1091;&#1088;&#1086;&#1082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69817"/>
            <a:ext cx="6858000" cy="405860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Организация участия школы в Проектах </a:t>
            </a:r>
            <a:r>
              <a:rPr lang="ru-RU" sz="73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Единый Урок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73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Час Кода </a:t>
            </a:r>
            <a:endParaRPr lang="ru-RU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4229054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Подготовлено учителем ИИКТ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МБОУ СОШ № 17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Коваленко Е.Г.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954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Педагогам школы: провести приуроченные к 30.10 уроки, </a:t>
            </a:r>
            <a:r>
              <a:rPr lang="ru-RU" sz="2800" b="1" dirty="0" err="1" smtClean="0">
                <a:solidFill>
                  <a:srgbClr val="FFFF00"/>
                </a:solidFill>
              </a:rPr>
              <a:t>кл.часы</a:t>
            </a:r>
            <a:r>
              <a:rPr lang="ru-RU" sz="2800" b="1" dirty="0" smtClean="0">
                <a:solidFill>
                  <a:srgbClr val="FFFF00"/>
                </a:solidFill>
              </a:rPr>
              <a:t>, родительские собрания,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он-лайн</a:t>
            </a:r>
            <a:r>
              <a:rPr lang="ru-RU" sz="2800" b="1" dirty="0" smtClean="0">
                <a:solidFill>
                  <a:srgbClr val="FFFF00"/>
                </a:solidFill>
              </a:rPr>
              <a:t> опрос для родителей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4821" r="28517" b="6250"/>
          <a:stretch>
            <a:fillRect/>
          </a:stretch>
        </p:blipFill>
        <p:spPr bwMode="auto">
          <a:xfrm>
            <a:off x="901337" y="1001107"/>
            <a:ext cx="7850776" cy="5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26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Крупнейшее </a:t>
            </a:r>
            <a:r>
              <a:rPr lang="ru-RU" dirty="0" err="1" smtClean="0">
                <a:solidFill>
                  <a:srgbClr val="FFFF00"/>
                </a:solidFill>
              </a:rPr>
              <a:t>онлайн-мероприятие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4-й Международный </a:t>
            </a:r>
            <a:r>
              <a:rPr lang="ru-RU" i="1" dirty="0" err="1" smtClean="0">
                <a:solidFill>
                  <a:schemeClr val="bg1"/>
                </a:solidFill>
              </a:rPr>
              <a:t>квест</a:t>
            </a:r>
            <a:r>
              <a:rPr lang="ru-RU" i="1" dirty="0" smtClean="0">
                <a:solidFill>
                  <a:schemeClr val="bg1"/>
                </a:solidFill>
              </a:rPr>
              <a:t> по цифровой  грамотности "</a:t>
            </a:r>
            <a:r>
              <a:rPr lang="ru-RU" i="1" dirty="0" err="1" smtClean="0">
                <a:solidFill>
                  <a:schemeClr val="bg1"/>
                </a:solidFill>
              </a:rPr>
              <a:t>Сетевичок</a:t>
            </a:r>
            <a:r>
              <a:rPr lang="ru-RU" i="1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ресурс: </a:t>
            </a:r>
            <a:r>
              <a:rPr lang="en-US" b="1" dirty="0" smtClean="0">
                <a:solidFill>
                  <a:srgbClr val="FFFF00"/>
                </a:solidFill>
                <a:hlinkClick r:id="rId2"/>
              </a:rPr>
              <a:t>www.</a:t>
            </a:r>
            <a:r>
              <a:rPr lang="ru-RU" b="1" dirty="0" err="1" smtClean="0">
                <a:solidFill>
                  <a:srgbClr val="FFFF00"/>
                </a:solidFill>
                <a:hlinkClick r:id="rId2"/>
              </a:rPr>
              <a:t>Сетевичок.рф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user\Desktop\единый урок рф 2017 документы\статья на сайт школы единый урок рф\сетевичок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30" y="1776550"/>
            <a:ext cx="8992570" cy="447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73" y="1"/>
            <a:ext cx="7886700" cy="1097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Организовать участие учащихся школы от 9 до 19 лет в мероприятиях </a:t>
            </a:r>
            <a:r>
              <a:rPr lang="ru-RU" b="1" dirty="0" err="1" smtClean="0">
                <a:solidFill>
                  <a:srgbClr val="FFFF00"/>
                </a:solidFill>
              </a:rPr>
              <a:t>Квеста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461" y="1198608"/>
            <a:ext cx="7886700" cy="4351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Школьному куратору зарегистрировать участие школы в </a:t>
            </a:r>
            <a:r>
              <a:rPr lang="ru-RU" sz="2800" dirty="0" err="1" smtClean="0">
                <a:solidFill>
                  <a:schemeClr val="bg1"/>
                </a:solidFill>
              </a:rPr>
              <a:t>Квесте</a:t>
            </a:r>
            <a:r>
              <a:rPr lang="ru-RU" sz="2800" dirty="0" smtClean="0">
                <a:solidFill>
                  <a:schemeClr val="bg1"/>
                </a:solidFill>
              </a:rPr>
              <a:t> (через спец. Форму).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Количество учащихся не менее 60 %.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Задать </a:t>
            </a:r>
            <a:r>
              <a:rPr lang="ru-RU" sz="2800" b="1" cap="all" dirty="0" smtClean="0">
                <a:solidFill>
                  <a:schemeClr val="bg1"/>
                </a:solidFill>
              </a:rPr>
              <a:t>кодовое слово </a:t>
            </a:r>
            <a:r>
              <a:rPr lang="ru-RU" sz="2800" dirty="0" smtClean="0">
                <a:solidFill>
                  <a:schemeClr val="bg1"/>
                </a:solidFill>
              </a:rPr>
              <a:t>и раздать классным руководителям (позволяет привязать учащегося к школе, куратор может видеть результаты своих участников)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4" y="169817"/>
            <a:ext cx="7886700" cy="7452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Отчётность по мероприятиям Единого Урока в школе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66652"/>
            <a:ext cx="9144000" cy="589134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На уровне класса </a:t>
            </a:r>
            <a:r>
              <a:rPr lang="ru-RU" sz="2400" dirty="0" smtClean="0">
                <a:solidFill>
                  <a:schemeClr val="bg1"/>
                </a:solidFill>
              </a:rPr>
              <a:t>– фото, видео материал, сертификаты участников (</a:t>
            </a:r>
            <a:r>
              <a:rPr lang="ru-RU" sz="2400" dirty="0" err="1" smtClean="0">
                <a:solidFill>
                  <a:schemeClr val="bg1"/>
                </a:solidFill>
              </a:rPr>
              <a:t>кл.руководители</a:t>
            </a:r>
            <a:r>
              <a:rPr lang="ru-RU" sz="2400" dirty="0" smtClean="0">
                <a:solidFill>
                  <a:schemeClr val="bg1"/>
                </a:solidFill>
              </a:rPr>
              <a:t>, учитель ИИКТ)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На уровне школы </a:t>
            </a:r>
            <a:r>
              <a:rPr lang="ru-RU" sz="2400" dirty="0" smtClean="0">
                <a:solidFill>
                  <a:schemeClr val="bg1"/>
                </a:solidFill>
              </a:rPr>
              <a:t>– статьи на сайт школы, школьный куратор заполняет таблицу и размещает в разделе: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Общеобразовательным организациям и профессиональным образовательным организациям - Отчётность о проведении Единого урока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</a:rPr>
              <a:t>Образовательные организации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должны предоставить информацию о проведении Единого урока в Экспертный совет по информатизации системы образования и воспитания при Временной комиссии Совета Федерации по развитию информационного общества, добавив информацию на странице </a:t>
            </a:r>
            <a:r>
              <a:rPr lang="ru-RU" sz="2400" dirty="0" err="1" smtClean="0">
                <a:solidFill>
                  <a:schemeClr val="bg1"/>
                </a:solidFill>
                <a:hlinkClick r:id="rId2"/>
              </a:rPr>
              <a:t>единыйурок.рф</a:t>
            </a:r>
            <a:r>
              <a:rPr lang="ru-RU" sz="24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ru-RU" sz="2400" dirty="0" err="1" smtClean="0">
                <a:solidFill>
                  <a:schemeClr val="bg1"/>
                </a:solidFill>
                <a:hlinkClick r:id="rId2"/>
              </a:rPr>
              <a:t>otchet</a:t>
            </a:r>
            <a:r>
              <a:rPr lang="ru-RU" sz="2400" dirty="0" smtClean="0">
                <a:solidFill>
                  <a:schemeClr val="bg1"/>
                </a:solidFill>
              </a:rPr>
              <a:t>, до 10 </a:t>
            </a:r>
            <a:r>
              <a:rPr lang="ru-RU" sz="2400" dirty="0" smtClean="0">
                <a:solidFill>
                  <a:schemeClr val="bg1"/>
                </a:solidFill>
              </a:rPr>
              <a:t>декабря </a:t>
            </a:r>
            <a:r>
              <a:rPr lang="ru-RU" sz="2400" dirty="0" smtClean="0">
                <a:solidFill>
                  <a:schemeClr val="bg1"/>
                </a:solidFill>
              </a:rPr>
              <a:t>+ отправить для обработки в Отдел образования (</a:t>
            </a:r>
            <a:r>
              <a:rPr lang="ru-RU" sz="2400" b="1" dirty="0" smtClean="0">
                <a:solidFill>
                  <a:srgbClr val="FFFF00"/>
                </a:solidFill>
              </a:rPr>
              <a:t>через руководителей ММО, СРОК – 01.12.2017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hlinkClick r:id="rId3" action="ppaction://hlinkfile"/>
              </a:rPr>
              <a:t>Документ отчёта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6572"/>
            <a:ext cx="9144000" cy="3200399"/>
          </a:xfrm>
        </p:spPr>
        <p:txBody>
          <a:bodyPr>
            <a:noAutofit/>
          </a:bodyPr>
          <a:lstStyle/>
          <a:p>
            <a:pPr indent="274638"/>
            <a:r>
              <a:rPr lang="ru-RU" sz="4000" b="1" dirty="0" smtClean="0">
                <a:solidFill>
                  <a:srgbClr val="FFFF00"/>
                </a:solidFill>
              </a:rPr>
              <a:t>Час Кода (5.12-10.12.2017) 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Проведите незабываемый урок информатики (программирования) в вашем образовательном учреждении, приняв участие в четвёртой Всероссийской акции «Час кода»! Акция направлена на формирование и поддержку интереса молодежи к изучению информатики и программирования, а также на повышение престижности </a:t>
            </a:r>
            <a:r>
              <a:rPr lang="ru-RU" sz="2000" dirty="0" err="1" smtClean="0">
                <a:solidFill>
                  <a:schemeClr val="bg1"/>
                </a:solidFill>
              </a:rPr>
              <a:t>ИТ-специальностей</a:t>
            </a:r>
            <a:r>
              <a:rPr lang="ru-RU" sz="2000" dirty="0" smtClean="0">
                <a:solidFill>
                  <a:schemeClr val="bg1"/>
                </a:solidFill>
              </a:rPr>
              <a:t> в глазах молодых людей.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Для учителей </a:t>
            </a:r>
            <a:r>
              <a:rPr lang="ru-RU" sz="2000" dirty="0" smtClean="0">
                <a:solidFill>
                  <a:schemeClr val="bg1"/>
                </a:solidFill>
              </a:rPr>
              <a:t>это уникальная возможность вызвать интерес учащихся к своему предмету, используя современные игровые и интерактивные технологии в обучении.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Ресурс: </a:t>
            </a:r>
            <a:r>
              <a:rPr lang="en-US" sz="2000" b="1" dirty="0" smtClean="0">
                <a:solidFill>
                  <a:schemeClr val="bg1"/>
                </a:solidFill>
              </a:rPr>
              <a:t>http://</a:t>
            </a:r>
            <a:r>
              <a:rPr lang="ru-RU" sz="2000" b="1" dirty="0" err="1" smtClean="0">
                <a:solidFill>
                  <a:schemeClr val="bg1"/>
                </a:solidFill>
              </a:rPr>
              <a:t>часкода.рф</a:t>
            </a:r>
            <a:r>
              <a:rPr lang="ru-RU" sz="2000" b="1" dirty="0" smtClean="0">
                <a:solidFill>
                  <a:schemeClr val="bg1"/>
                </a:solidFill>
              </a:rPr>
              <a:t>/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3929" r="1711" b="6250"/>
          <a:stretch>
            <a:fillRect/>
          </a:stretch>
        </p:blipFill>
        <p:spPr bwMode="auto">
          <a:xfrm>
            <a:off x="1232142" y="3281247"/>
            <a:ext cx="6605572" cy="339387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Поддержка: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4418" r="23806" b="5803"/>
          <a:stretch>
            <a:fillRect/>
          </a:stretch>
        </p:blipFill>
        <p:spPr bwMode="auto">
          <a:xfrm>
            <a:off x="0" y="809898"/>
            <a:ext cx="5185956" cy="343553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19879" t="19821" r="17373" b="4107"/>
          <a:stretch>
            <a:fillRect/>
          </a:stretch>
        </p:blipFill>
        <p:spPr bwMode="auto">
          <a:xfrm>
            <a:off x="3683726" y="2939142"/>
            <a:ext cx="5460274" cy="372172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с рабочего стола 8.10.2017\час кода-2016\2016 Час кода сертификаты\Zolotykh Art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83" y="300445"/>
            <a:ext cx="3529031" cy="24944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44" name="Picture 4" descr="C:\Users\user\Desktop\с рабочего стола 8.10.2017\час кода-2016\2016 Час кода сертификаты\Zadorozhnaia Po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97" y="0"/>
            <a:ext cx="3383281" cy="23914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45" name="Picture 5" descr="C:\Users\user\Desktop\с рабочего стола 8.10.2017\час кода-2016\2016 Час кода сертификаты\Vyborova Iekatie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537" y="839235"/>
            <a:ext cx="2896144" cy="20471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42" name="Picture 2" descr="D:\document lena\ПНПО участие моё 2014\сканрованные грамоты сетрификаты Коваленко Е.Г\для сайтов\партнёр обр порталов\грамотность цифровая 2016-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2141" y="2870805"/>
            <a:ext cx="5216750" cy="36867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Единый Урок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068" y="1091821"/>
            <a:ext cx="6100549" cy="178785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Тема: </a:t>
            </a:r>
            <a:r>
              <a:rPr lang="ru-RU" sz="3200" dirty="0" smtClean="0">
                <a:solidFill>
                  <a:schemeClr val="bg1"/>
                </a:solidFill>
              </a:rPr>
              <a:t>Безопасность </a:t>
            </a:r>
            <a:r>
              <a:rPr lang="ru-RU" sz="3200" dirty="0" smtClean="0">
                <a:solidFill>
                  <a:schemeClr val="bg1"/>
                </a:solidFill>
              </a:rPr>
              <a:t>в сети Интернет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Сроки : октябрь-декабрь 2017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Ресурс:  </a:t>
            </a:r>
            <a:r>
              <a:rPr lang="en-US" sz="3200" b="1" dirty="0" smtClean="0">
                <a:solidFill>
                  <a:srgbClr val="FFFF00"/>
                </a:solidFill>
                <a:hlinkClick r:id="rId2"/>
              </a:rPr>
              <a:t>https://</a:t>
            </a:r>
            <a:r>
              <a:rPr lang="ru-RU" sz="3200" b="1" dirty="0" err="1" smtClean="0">
                <a:solidFill>
                  <a:srgbClr val="FFFF00"/>
                </a:solidFill>
                <a:hlinkClick r:id="rId2"/>
              </a:rPr>
              <a:t>единыйурок.рф</a:t>
            </a:r>
            <a:r>
              <a:rPr lang="ru-RU" sz="3200" b="1" dirty="0" smtClean="0">
                <a:solidFill>
                  <a:srgbClr val="FFFF00"/>
                </a:solidFill>
                <a:hlinkClick r:id="rId2"/>
              </a:rPr>
              <a:t>/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единый урок рф 2017 документы\статья на сайт школы единый урок рф\на главную рис.bmp"/>
          <p:cNvPicPr>
            <a:picLocks noChangeAspect="1" noChangeArrowheads="1"/>
          </p:cNvPicPr>
          <p:nvPr/>
        </p:nvPicPr>
        <p:blipFill>
          <a:blip r:embed="rId3"/>
          <a:srcRect l="792" t="13593" r="31011" b="30360"/>
          <a:stretch>
            <a:fillRect/>
          </a:stretch>
        </p:blipFill>
        <p:spPr bwMode="auto">
          <a:xfrm>
            <a:off x="6414448" y="0"/>
            <a:ext cx="2729552" cy="1538592"/>
          </a:xfrm>
          <a:prstGeom prst="rect">
            <a:avLst/>
          </a:prstGeom>
          <a:noFill/>
        </p:spPr>
      </p:pic>
      <p:pic>
        <p:nvPicPr>
          <p:cNvPr id="6" name="Picture 2" descr="C:\Users\user\Desktop\единый урок рф 2017 документы\статья на сайт школы единый урок рф\единыйурок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3474" y="2895850"/>
            <a:ext cx="6919416" cy="37180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3838" b="6164"/>
          <a:stretch>
            <a:fillRect/>
          </a:stretch>
        </p:blipFill>
        <p:spPr bwMode="auto">
          <a:xfrm>
            <a:off x="0" y="378823"/>
            <a:ext cx="9176345" cy="464316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55" y="1"/>
            <a:ext cx="7886700" cy="7506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Для педагога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(организовать для всех в школе)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83930"/>
            <a:ext cx="9144000" cy="278731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10.10-11.12.2017</a:t>
            </a:r>
            <a:r>
              <a:rPr lang="ru-RU" sz="2400" dirty="0" smtClean="0">
                <a:solidFill>
                  <a:schemeClr val="bg1"/>
                </a:solidFill>
              </a:rPr>
              <a:t> - Участие в конференции: </a:t>
            </a:r>
            <a:r>
              <a:rPr lang="ru-RU" sz="2400" b="1" i="1" dirty="0" smtClean="0">
                <a:solidFill>
                  <a:srgbClr val="00B0F0"/>
                </a:solidFill>
              </a:rPr>
              <a:t>II Всероссийская конференция по формированию детского информационного пространства «</a:t>
            </a:r>
            <a:r>
              <a:rPr lang="ru-RU" sz="2400" b="1" i="1" dirty="0" err="1" smtClean="0">
                <a:solidFill>
                  <a:srgbClr val="00B0F0"/>
                </a:solidFill>
              </a:rPr>
              <a:t>Сетевичок</a:t>
            </a:r>
            <a:r>
              <a:rPr lang="ru-RU" sz="2400" b="1" i="1" dirty="0" smtClean="0">
                <a:solidFill>
                  <a:srgbClr val="00B0F0"/>
                </a:solidFill>
              </a:rPr>
              <a:t>»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Конференция направлена на широкий обмен опытом и практиками в сфере обеспечения защиты и развития детей в информационном пространстве для органов власти, муниципалитетов, образовательных учреждений и педагогов.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Курсы </a:t>
            </a:r>
            <a:r>
              <a:rPr lang="ru-RU" sz="2400" dirty="0" smtClean="0">
                <a:solidFill>
                  <a:srgbClr val="00B0F0"/>
                </a:solidFill>
              </a:rPr>
              <a:t>«</a:t>
            </a:r>
            <a:r>
              <a:rPr lang="ru-RU" sz="2400" i="1" dirty="0" smtClean="0">
                <a:solidFill>
                  <a:srgbClr val="00B0F0"/>
                </a:solidFill>
              </a:rPr>
              <a:t>Основы </a:t>
            </a:r>
            <a:r>
              <a:rPr lang="ru-RU" sz="2400" i="1" dirty="0" err="1" smtClean="0">
                <a:solidFill>
                  <a:srgbClr val="00B0F0"/>
                </a:solidFill>
              </a:rPr>
              <a:t>кибербезопасности</a:t>
            </a:r>
            <a:r>
              <a:rPr lang="ru-RU" sz="2400" dirty="0" smtClean="0">
                <a:solidFill>
                  <a:srgbClr val="00B0F0"/>
                </a:solidFill>
              </a:rPr>
              <a:t>»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rgbClr val="00B0F0"/>
                </a:solidFill>
              </a:rPr>
              <a:t>«</a:t>
            </a:r>
            <a:r>
              <a:rPr lang="ru-RU" sz="2400" i="1" dirty="0" smtClean="0">
                <a:solidFill>
                  <a:srgbClr val="00B0F0"/>
                </a:solidFill>
              </a:rPr>
              <a:t>Информационная компетентность педагога</a:t>
            </a:r>
            <a:r>
              <a:rPr lang="ru-RU" sz="2400" dirty="0" smtClean="0">
                <a:solidFill>
                  <a:srgbClr val="00B0F0"/>
                </a:solidFill>
              </a:rPr>
              <a:t>»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i="1" dirty="0" smtClean="0">
                <a:solidFill>
                  <a:srgbClr val="00B0F0"/>
                </a:solidFill>
              </a:rPr>
              <a:t>самотестирование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 этим и др. курсам.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32229" r="1540" b="11800"/>
          <a:stretch>
            <a:fillRect/>
          </a:stretch>
        </p:blipFill>
        <p:spPr bwMode="auto">
          <a:xfrm>
            <a:off x="331955" y="3589362"/>
            <a:ext cx="8416262" cy="268982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664" r="66501" b="33396"/>
          <a:stretch>
            <a:fillRect/>
          </a:stretch>
        </p:blipFill>
        <p:spPr bwMode="auto">
          <a:xfrm>
            <a:off x="0" y="218364"/>
            <a:ext cx="4437348" cy="461294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3048" t="4664" r="34229" b="33396"/>
          <a:stretch>
            <a:fillRect/>
          </a:stretch>
        </p:blipFill>
        <p:spPr bwMode="auto">
          <a:xfrm>
            <a:off x="4558351" y="232011"/>
            <a:ext cx="4424347" cy="4708479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5171" t="4664" r="1506" b="58492"/>
          <a:stretch>
            <a:fillRect/>
          </a:stretch>
        </p:blipFill>
        <p:spPr bwMode="auto">
          <a:xfrm>
            <a:off x="3020903" y="4203511"/>
            <a:ext cx="3666501" cy="227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94" y="0"/>
            <a:ext cx="7886700" cy="7506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Подтверждающие документы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document lena\ПНПО участие моё 2014\сканрованные грамоты сетрификаты Коваленко Е.Г\для сайтов\конференции\сетевая конференция 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8" y="614149"/>
            <a:ext cx="4053385" cy="57355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123" name="Picture 3" descr="D:\document lena\ПНПО участие моё 2014\сканрованные грамоты сетрификаты Коваленко Е.Г\для сайтов\диагностика моя\единый урок тестирование на ИК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420" y="627798"/>
            <a:ext cx="4080681" cy="57677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 lena\ПНПО участие моё 2014\сканрованные грамоты сетрификаты Коваленко Е.Г\для сайтов\диагностика моя\тестирование ФГОС ОО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1" y="232012"/>
            <a:ext cx="4316139" cy="61005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146" name="Picture 2" descr="D:\document lena\ПНПО участие моё 2014\сканрованные грамоты сетрификаты Коваленко Е.Г\для сайтов\диагностика моя\цифоровая грамотность я курс прошл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940" y="232011"/>
            <a:ext cx="4340277" cy="61414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 lena\ПНПО участие моё 2014\сканрованные грамоты сетрификаты Коваленко Е.Г\для сайтов\диагностика моя\турни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45" y="177422"/>
            <a:ext cx="4253472" cy="60186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171" name="Picture 3" descr="D:\document lena\ПНПО участие моё 2014\сканрованные грамоты сетрификаты Коваленко Е.Г\для сайтов\дипломы грамоты мои\единый урок.рф\неделя безопасности 20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922" y="211539"/>
            <a:ext cx="4229360" cy="59845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 lena\ПНПО участие моё 2014\сканрованные грамоты сетрификаты Коваленко Е.Г\для сайтов\дипломы грамоты мои\единый урок.рф\тестыирование 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2" y="353874"/>
            <a:ext cx="4140927" cy="58529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9219" name="Picture 3" descr="D:\document lena\ПНПО участие моё 2014\сканрованные грамоты сетрификаты Коваленко Е.Г\для сайтов\дипломы грамоты мои\единый урок.рф\благ школе 20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614" y="378823"/>
            <a:ext cx="4117065" cy="58260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232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участия школы в Проектах Единый Урок и  Час Кода </vt:lpstr>
      <vt:lpstr>Единый Урок</vt:lpstr>
      <vt:lpstr>Слайд 3</vt:lpstr>
      <vt:lpstr>Для педагога  (организовать для всех в школе)</vt:lpstr>
      <vt:lpstr>Слайд 5</vt:lpstr>
      <vt:lpstr>Подтверждающие документы</vt:lpstr>
      <vt:lpstr>Слайд 7</vt:lpstr>
      <vt:lpstr>Слайд 8</vt:lpstr>
      <vt:lpstr>Слайд 9</vt:lpstr>
      <vt:lpstr>Педагогам школы: провести приуроченные к 30.10 уроки, кл.часы, родительские собрания, он-лайн опрос для родителей</vt:lpstr>
      <vt:lpstr>Крупнейшее онлайн-мероприятие –  4-й Международный квест по цифровой  грамотности "Сетевичок« ресурс: www.Сетевичок.рф</vt:lpstr>
      <vt:lpstr>Организовать участие учащихся школы от 9 до 19 лет в мероприятиях Квеста</vt:lpstr>
      <vt:lpstr>Отчётность по мероприятиям Единого Урока в школе</vt:lpstr>
      <vt:lpstr>Час Кода (5.12-10.12.2017)  Проведите незабываемый урок информатики (программирования) в вашем образовательном учреждении, приняв участие в четвёртой Всероссийской акции «Час кода»! Акция направлена на формирование и поддержку интереса молодежи к изучению информатики и программирования, а также на повышение престижности ИТ-специальностей в глазах молодых людей.  Для учителей это уникальная возможность вызвать интерес учащихся к своему предмету, используя современные игровые и интерактивные технологии в обучении.  Ресурс: http://часкода.рф/ </vt:lpstr>
      <vt:lpstr>Поддержка: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74</cp:revision>
  <dcterms:created xsi:type="dcterms:W3CDTF">2014-11-21T11:00:06Z</dcterms:created>
  <dcterms:modified xsi:type="dcterms:W3CDTF">2017-10-19T21:19:20Z</dcterms:modified>
</cp:coreProperties>
</file>