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18"/>
  </p:notesMasterIdLst>
  <p:sldIdLst>
    <p:sldId id="329" r:id="rId2"/>
    <p:sldId id="316" r:id="rId3"/>
    <p:sldId id="371" r:id="rId4"/>
    <p:sldId id="416" r:id="rId5"/>
    <p:sldId id="364" r:id="rId6"/>
    <p:sldId id="369" r:id="rId7"/>
    <p:sldId id="412" r:id="rId8"/>
    <p:sldId id="413" r:id="rId9"/>
    <p:sldId id="414" r:id="rId10"/>
    <p:sldId id="370" r:id="rId11"/>
    <p:sldId id="373" r:id="rId12"/>
    <p:sldId id="375" r:id="rId13"/>
    <p:sldId id="377" r:id="rId14"/>
    <p:sldId id="379" r:id="rId15"/>
    <p:sldId id="380" r:id="rId16"/>
    <p:sldId id="415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DAF2"/>
    <a:srgbClr val="0033CC"/>
    <a:srgbClr val="1B04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 varScale="1">
        <p:scale>
          <a:sx n="87" d="100"/>
          <a:sy n="87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8691241734092235E-2"/>
          <c:y val="6.2995756703433492E-2"/>
          <c:w val="0.89514120454408941"/>
          <c:h val="0.8332950092875172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ГИА - 9 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388524810453636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951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4.942141011483898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2"/>
                <c:pt idx="0">
                  <c:v>ОГЭ</c:v>
                </c:pt>
                <c:pt idx="1">
                  <c:v>ГВЭ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2"/>
                <c:pt idx="0">
                  <c:v>951</c:v>
                </c:pt>
                <c:pt idx="1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782528"/>
        <c:axId val="65783680"/>
        <c:axId val="0"/>
      </c:bar3DChart>
      <c:catAx>
        <c:axId val="6578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5783680"/>
        <c:crosses val="autoZero"/>
        <c:auto val="1"/>
        <c:lblAlgn val="ctr"/>
        <c:lblOffset val="100"/>
        <c:noMultiLvlLbl val="0"/>
      </c:catAx>
      <c:valAx>
        <c:axId val="657836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65782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592024642135631E-2"/>
          <c:y val="6.084656084656085E-2"/>
          <c:w val="0.90740797535786422"/>
          <c:h val="0.554199683372911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7739204064352259E-3"/>
                  <c:y val="-0.288359788359788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7739204064352259E-3"/>
                  <c:y val="-0.288359788359788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3869602032176129E-3"/>
                  <c:y val="-8.4656084656084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-0.198412698412698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6934801016088067E-3"/>
                  <c:y val="-0.126984126984126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6934801016088067E-3"/>
                  <c:y val="-0.195767195767195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-7.9365079365079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3869602032176129E-3"/>
                  <c:y val="-9.788359788359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3.3869602032176129E-3"/>
                  <c:y val="-6.0846560846560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"/>
                  <c:y val="-4.2328042328042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6934801016089307E-3"/>
                  <c:y val="-5.5555555555555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Русский язык</c:v>
                </c:pt>
                <c:pt idx="1">
                  <c:v>Математика</c:v>
                </c:pt>
                <c:pt idx="2">
                  <c:v>Химия</c:v>
                </c:pt>
                <c:pt idx="3">
                  <c:v>Обществознание</c:v>
                </c:pt>
                <c:pt idx="4">
                  <c:v>Биология</c:v>
                </c:pt>
                <c:pt idx="5">
                  <c:v>География</c:v>
                </c:pt>
                <c:pt idx="6">
                  <c:v>Физика</c:v>
                </c:pt>
                <c:pt idx="7">
                  <c:v>Информатика и ИКТ</c:v>
                </c:pt>
                <c:pt idx="8">
                  <c:v>Английский язык</c:v>
                </c:pt>
                <c:pt idx="9">
                  <c:v>Литература</c:v>
                </c:pt>
                <c:pt idx="10">
                  <c:v>История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965</c:v>
                </c:pt>
                <c:pt idx="1">
                  <c:v>965</c:v>
                </c:pt>
                <c:pt idx="2">
                  <c:v>107</c:v>
                </c:pt>
                <c:pt idx="3">
                  <c:v>504</c:v>
                </c:pt>
                <c:pt idx="4">
                  <c:v>256</c:v>
                </c:pt>
                <c:pt idx="5">
                  <c:v>547</c:v>
                </c:pt>
                <c:pt idx="6">
                  <c:v>78</c:v>
                </c:pt>
                <c:pt idx="7">
                  <c:v>353</c:v>
                </c:pt>
                <c:pt idx="8">
                  <c:v>27</c:v>
                </c:pt>
                <c:pt idx="9">
                  <c:v>14</c:v>
                </c:pt>
                <c:pt idx="10">
                  <c:v>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Русский язык</c:v>
                </c:pt>
                <c:pt idx="1">
                  <c:v>Математика</c:v>
                </c:pt>
                <c:pt idx="2">
                  <c:v>Химия</c:v>
                </c:pt>
                <c:pt idx="3">
                  <c:v>Обществознание</c:v>
                </c:pt>
                <c:pt idx="4">
                  <c:v>Биология</c:v>
                </c:pt>
                <c:pt idx="5">
                  <c:v>География</c:v>
                </c:pt>
                <c:pt idx="6">
                  <c:v>Физика</c:v>
                </c:pt>
                <c:pt idx="7">
                  <c:v>Информатика и ИКТ</c:v>
                </c:pt>
                <c:pt idx="8">
                  <c:v>Английский язык</c:v>
                </c:pt>
                <c:pt idx="9">
                  <c:v>Литература</c:v>
                </c:pt>
                <c:pt idx="10">
                  <c:v>История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Русский язык</c:v>
                </c:pt>
                <c:pt idx="1">
                  <c:v>Математика</c:v>
                </c:pt>
                <c:pt idx="2">
                  <c:v>Химия</c:v>
                </c:pt>
                <c:pt idx="3">
                  <c:v>Обществознание</c:v>
                </c:pt>
                <c:pt idx="4">
                  <c:v>Биология</c:v>
                </c:pt>
                <c:pt idx="5">
                  <c:v>География</c:v>
                </c:pt>
                <c:pt idx="6">
                  <c:v>Физика</c:v>
                </c:pt>
                <c:pt idx="7">
                  <c:v>Информатика и ИКТ</c:v>
                </c:pt>
                <c:pt idx="8">
                  <c:v>Английский язык</c:v>
                </c:pt>
                <c:pt idx="9">
                  <c:v>Литература</c:v>
                </c:pt>
                <c:pt idx="10">
                  <c:v>История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8395776"/>
        <c:axId val="48397312"/>
      </c:barChart>
      <c:catAx>
        <c:axId val="483957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48397312"/>
        <c:crosses val="autoZero"/>
        <c:auto val="1"/>
        <c:lblAlgn val="ctr"/>
        <c:lblOffset val="100"/>
        <c:noMultiLvlLbl val="0"/>
      </c:catAx>
      <c:valAx>
        <c:axId val="483973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8395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911E9C-CEC9-4EC2-94B0-E081561689C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60643F-EFC9-4030-84C2-CCA888570F9D}">
      <dgm:prSet phldrT="[Текст]"/>
      <dgm:spPr/>
      <dgm:t>
        <a:bodyPr/>
        <a:lstStyle/>
        <a:p>
          <a:endParaRPr lang="ru-RU" dirty="0"/>
        </a:p>
      </dgm:t>
    </dgm:pt>
    <dgm:pt modelId="{CB3B45D2-E9D6-4F91-A125-7A96D985E469}" type="parTrans" cxnId="{285BA8CC-3C46-427F-BD2E-0364A2489EAD}">
      <dgm:prSet/>
      <dgm:spPr/>
      <dgm:t>
        <a:bodyPr/>
        <a:lstStyle/>
        <a:p>
          <a:endParaRPr lang="ru-RU"/>
        </a:p>
      </dgm:t>
    </dgm:pt>
    <dgm:pt modelId="{F2BFFA2F-B31B-431C-8BEB-5B70E282AE5A}" type="sibTrans" cxnId="{285BA8CC-3C46-427F-BD2E-0364A2489EAD}">
      <dgm:prSet/>
      <dgm:spPr/>
      <dgm:t>
        <a:bodyPr/>
        <a:lstStyle/>
        <a:p>
          <a:endParaRPr lang="ru-RU"/>
        </a:p>
      </dgm:t>
    </dgm:pt>
    <dgm:pt modelId="{DB6024C5-7CB8-4217-BC28-1BE59D5BA69D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не имеющие академической задолженности и в полном объеме выполнившие учебный план </a:t>
          </a:r>
          <a:endParaRPr lang="ru-RU" sz="2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0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900" dirty="0"/>
        </a:p>
      </dgm:t>
    </dgm:pt>
    <dgm:pt modelId="{D28A052D-3D0F-436E-BC2A-E5B9F7777905}" type="parTrans" cxnId="{386ECCE8-F159-40E3-A337-FB75EC57D443}">
      <dgm:prSet/>
      <dgm:spPr/>
      <dgm:t>
        <a:bodyPr/>
        <a:lstStyle/>
        <a:p>
          <a:endParaRPr lang="ru-RU"/>
        </a:p>
      </dgm:t>
    </dgm:pt>
    <dgm:pt modelId="{2F29E6BC-59B0-4832-B552-090A21906C7A}" type="sibTrans" cxnId="{386ECCE8-F159-40E3-A337-FB75EC57D443}">
      <dgm:prSet/>
      <dgm:spPr/>
      <dgm:t>
        <a:bodyPr/>
        <a:lstStyle/>
        <a:p>
          <a:endParaRPr lang="ru-RU"/>
        </a:p>
      </dgm:t>
    </dgm:pt>
    <dgm:pt modelId="{CFE2349D-3A2D-4A16-9F03-783EEF7466C2}">
      <dgm:prSet phldrT="[Текст]"/>
      <dgm:spPr/>
      <dgm:t>
        <a:bodyPr/>
        <a:lstStyle/>
        <a:p>
          <a:endParaRPr lang="ru-RU" dirty="0"/>
        </a:p>
      </dgm:t>
    </dgm:pt>
    <dgm:pt modelId="{9B503053-9CE1-482D-80DD-52BA289F4390}" type="parTrans" cxnId="{53A78895-2EDD-4CE0-BD1A-53FEE60E6BBD}">
      <dgm:prSet/>
      <dgm:spPr/>
      <dgm:t>
        <a:bodyPr/>
        <a:lstStyle/>
        <a:p>
          <a:endParaRPr lang="ru-RU"/>
        </a:p>
      </dgm:t>
    </dgm:pt>
    <dgm:pt modelId="{F24E5C8C-CDE1-453C-9A13-B0BE2C3119AE}" type="sibTrans" cxnId="{53A78895-2EDD-4CE0-BD1A-53FEE60E6BBD}">
      <dgm:prSet/>
      <dgm:spPr/>
      <dgm:t>
        <a:bodyPr/>
        <a:lstStyle/>
        <a:p>
          <a:endParaRPr lang="ru-RU"/>
        </a:p>
      </dgm:t>
    </dgm:pt>
    <dgm:pt modelId="{111DC8F8-1257-49CC-955B-59831C30B313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имеющие годовые отметки по  всем учебным предметам учебного плана общеобразовательного учреждения</a:t>
          </a:r>
          <a:r>
            <a: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за 9 класс не ниже удовлетворительных</a:t>
          </a:r>
          <a:endParaRPr lang="ru-RU" sz="2400" dirty="0"/>
        </a:p>
      </dgm:t>
    </dgm:pt>
    <dgm:pt modelId="{935389A3-8A3D-4322-8951-B4DE33411ECB}" type="parTrans" cxnId="{C0C83FA3-495A-4A5B-94AC-F676583EAA57}">
      <dgm:prSet/>
      <dgm:spPr/>
      <dgm:t>
        <a:bodyPr/>
        <a:lstStyle/>
        <a:p>
          <a:endParaRPr lang="ru-RU"/>
        </a:p>
      </dgm:t>
    </dgm:pt>
    <dgm:pt modelId="{2CAADFC7-49B2-4F46-B895-1F36F05CDF76}" type="sibTrans" cxnId="{C0C83FA3-495A-4A5B-94AC-F676583EAA57}">
      <dgm:prSet/>
      <dgm:spPr/>
      <dgm:t>
        <a:bodyPr/>
        <a:lstStyle/>
        <a:p>
          <a:endParaRPr lang="ru-RU"/>
        </a:p>
      </dgm:t>
    </dgm:pt>
    <dgm:pt modelId="{F261DE34-25D3-47A8-BDCC-C4FBAE384164}">
      <dgm:prSet phldrT="[Текст]"/>
      <dgm:spPr/>
      <dgm:t>
        <a:bodyPr/>
        <a:lstStyle/>
        <a:p>
          <a:endParaRPr lang="ru-RU" dirty="0"/>
        </a:p>
      </dgm:t>
    </dgm:pt>
    <dgm:pt modelId="{FE4AD46E-D8A6-453C-BCDB-5076E01564ED}" type="parTrans" cxnId="{0AA1F4E9-8F2F-4512-8C70-D930D90093EA}">
      <dgm:prSet/>
      <dgm:spPr/>
      <dgm:t>
        <a:bodyPr/>
        <a:lstStyle/>
        <a:p>
          <a:endParaRPr lang="ru-RU"/>
        </a:p>
      </dgm:t>
    </dgm:pt>
    <dgm:pt modelId="{A1C4F9B9-1F1D-4AE5-9424-496A667E7500}" type="sibTrans" cxnId="{0AA1F4E9-8F2F-4512-8C70-D930D90093EA}">
      <dgm:prSet/>
      <dgm:spPr/>
      <dgm:t>
        <a:bodyPr/>
        <a:lstStyle/>
        <a:p>
          <a:endParaRPr lang="ru-RU"/>
        </a:p>
      </dgm:t>
    </dgm:pt>
    <dgm:pt modelId="{AB27EC2E-A400-4D18-86F6-95598C5D13D5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имеющие результат «зачёт» за итоговое собеседование по русскому языку, которое состоится 12 февраля, 11 марта и 18 мая 2020 года. </a:t>
          </a:r>
          <a:r>
            <a:rPr lang="ru-RU" sz="2400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400" dirty="0"/>
        </a:p>
      </dgm:t>
    </dgm:pt>
    <dgm:pt modelId="{A131C56C-B9BC-40F6-9F60-CDA0F42A29B6}" type="parTrans" cxnId="{DF80CE3C-E69E-4AFB-936A-3ECB34821E2B}">
      <dgm:prSet/>
      <dgm:spPr/>
      <dgm:t>
        <a:bodyPr/>
        <a:lstStyle/>
        <a:p>
          <a:endParaRPr lang="ru-RU"/>
        </a:p>
      </dgm:t>
    </dgm:pt>
    <dgm:pt modelId="{1323C32F-50FC-4C99-BB71-8F3DA7001550}" type="sibTrans" cxnId="{DF80CE3C-E69E-4AFB-936A-3ECB34821E2B}">
      <dgm:prSet/>
      <dgm:spPr/>
      <dgm:t>
        <a:bodyPr/>
        <a:lstStyle/>
        <a:p>
          <a:endParaRPr lang="ru-RU"/>
        </a:p>
      </dgm:t>
    </dgm:pt>
    <dgm:pt modelId="{77BDE083-F8AA-4301-BF7A-BA7E2408EC4B}" type="pres">
      <dgm:prSet presAssocID="{AE911E9C-CEC9-4EC2-94B0-E081561689C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1EA995-708C-46A2-84F2-FA110617ED0E}" type="pres">
      <dgm:prSet presAssocID="{2860643F-EFC9-4030-84C2-CCA888570F9D}" presName="composite" presStyleCnt="0"/>
      <dgm:spPr/>
    </dgm:pt>
    <dgm:pt modelId="{B36178A7-3FC8-4DEC-AA6F-41E77629DDA2}" type="pres">
      <dgm:prSet presAssocID="{2860643F-EFC9-4030-84C2-CCA888570F9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808D95-0192-4502-B414-F9ECD17C1651}" type="pres">
      <dgm:prSet presAssocID="{2860643F-EFC9-4030-84C2-CCA888570F9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3AAA0F-83F1-4738-95BB-8E76BC29417D}" type="pres">
      <dgm:prSet presAssocID="{F2BFFA2F-B31B-431C-8BEB-5B70E282AE5A}" presName="sp" presStyleCnt="0"/>
      <dgm:spPr/>
    </dgm:pt>
    <dgm:pt modelId="{871BC2EB-53C2-4F2C-ADD9-0AE6CDF49916}" type="pres">
      <dgm:prSet presAssocID="{CFE2349D-3A2D-4A16-9F03-783EEF7466C2}" presName="composite" presStyleCnt="0"/>
      <dgm:spPr/>
    </dgm:pt>
    <dgm:pt modelId="{AC5C2BA8-3168-492D-BF9E-E1DE73DD93EB}" type="pres">
      <dgm:prSet presAssocID="{CFE2349D-3A2D-4A16-9F03-783EEF7466C2}" presName="parentText" presStyleLbl="alignNode1" presStyleIdx="1" presStyleCnt="3" custAng="0" custLinFactNeighborX="1978" custLinFactNeighborY="-336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0E5BA5-555A-4CDF-9C94-3A884AD68E8C}" type="pres">
      <dgm:prSet presAssocID="{CFE2349D-3A2D-4A16-9F03-783EEF7466C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CF77A9-6465-490E-9101-B74CA87CDA5B}" type="pres">
      <dgm:prSet presAssocID="{F24E5C8C-CDE1-453C-9A13-B0BE2C3119AE}" presName="sp" presStyleCnt="0"/>
      <dgm:spPr/>
    </dgm:pt>
    <dgm:pt modelId="{917886DC-90BA-43E7-92D2-FE27B78C7FD4}" type="pres">
      <dgm:prSet presAssocID="{F261DE34-25D3-47A8-BDCC-C4FBAE384164}" presName="composite" presStyleCnt="0"/>
      <dgm:spPr/>
    </dgm:pt>
    <dgm:pt modelId="{5437A1D5-96AB-49CF-A7E2-9F395B38F403}" type="pres">
      <dgm:prSet presAssocID="{F261DE34-25D3-47A8-BDCC-C4FBAE38416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6EE753-AD8C-424B-9E0D-DB55F0B699FB}" type="pres">
      <dgm:prSet presAssocID="{F261DE34-25D3-47A8-BDCC-C4FBAE38416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902B7D-C13B-48C9-9246-D424073CD917}" type="presOf" srcId="{DB6024C5-7CB8-4217-BC28-1BE59D5BA69D}" destId="{84808D95-0192-4502-B414-F9ECD17C1651}" srcOrd="0" destOrd="0" presId="urn:microsoft.com/office/officeart/2005/8/layout/chevron2"/>
    <dgm:cxn modelId="{C0C83FA3-495A-4A5B-94AC-F676583EAA57}" srcId="{CFE2349D-3A2D-4A16-9F03-783EEF7466C2}" destId="{111DC8F8-1257-49CC-955B-59831C30B313}" srcOrd="0" destOrd="0" parTransId="{935389A3-8A3D-4322-8951-B4DE33411ECB}" sibTransId="{2CAADFC7-49B2-4F46-B895-1F36F05CDF76}"/>
    <dgm:cxn modelId="{B0A67258-7F4C-453E-942F-677BEC792D32}" type="presOf" srcId="{F261DE34-25D3-47A8-BDCC-C4FBAE384164}" destId="{5437A1D5-96AB-49CF-A7E2-9F395B38F403}" srcOrd="0" destOrd="0" presId="urn:microsoft.com/office/officeart/2005/8/layout/chevron2"/>
    <dgm:cxn modelId="{DD5C4C45-1EB3-45F5-9BFB-5F19D3744ECB}" type="presOf" srcId="{CFE2349D-3A2D-4A16-9F03-783EEF7466C2}" destId="{AC5C2BA8-3168-492D-BF9E-E1DE73DD93EB}" srcOrd="0" destOrd="0" presId="urn:microsoft.com/office/officeart/2005/8/layout/chevron2"/>
    <dgm:cxn modelId="{285BA8CC-3C46-427F-BD2E-0364A2489EAD}" srcId="{AE911E9C-CEC9-4EC2-94B0-E081561689C4}" destId="{2860643F-EFC9-4030-84C2-CCA888570F9D}" srcOrd="0" destOrd="0" parTransId="{CB3B45D2-E9D6-4F91-A125-7A96D985E469}" sibTransId="{F2BFFA2F-B31B-431C-8BEB-5B70E282AE5A}"/>
    <dgm:cxn modelId="{53A78895-2EDD-4CE0-BD1A-53FEE60E6BBD}" srcId="{AE911E9C-CEC9-4EC2-94B0-E081561689C4}" destId="{CFE2349D-3A2D-4A16-9F03-783EEF7466C2}" srcOrd="1" destOrd="0" parTransId="{9B503053-9CE1-482D-80DD-52BA289F4390}" sibTransId="{F24E5C8C-CDE1-453C-9A13-B0BE2C3119AE}"/>
    <dgm:cxn modelId="{B019DB71-A3F2-4196-8E28-2595E9A776BC}" type="presOf" srcId="{AE911E9C-CEC9-4EC2-94B0-E081561689C4}" destId="{77BDE083-F8AA-4301-BF7A-BA7E2408EC4B}" srcOrd="0" destOrd="0" presId="urn:microsoft.com/office/officeart/2005/8/layout/chevron2"/>
    <dgm:cxn modelId="{DF80CE3C-E69E-4AFB-936A-3ECB34821E2B}" srcId="{F261DE34-25D3-47A8-BDCC-C4FBAE384164}" destId="{AB27EC2E-A400-4D18-86F6-95598C5D13D5}" srcOrd="0" destOrd="0" parTransId="{A131C56C-B9BC-40F6-9F60-CDA0F42A29B6}" sibTransId="{1323C32F-50FC-4C99-BB71-8F3DA7001550}"/>
    <dgm:cxn modelId="{0AA1F4E9-8F2F-4512-8C70-D930D90093EA}" srcId="{AE911E9C-CEC9-4EC2-94B0-E081561689C4}" destId="{F261DE34-25D3-47A8-BDCC-C4FBAE384164}" srcOrd="2" destOrd="0" parTransId="{FE4AD46E-D8A6-453C-BCDB-5076E01564ED}" sibTransId="{A1C4F9B9-1F1D-4AE5-9424-496A667E7500}"/>
    <dgm:cxn modelId="{25CCC077-9C30-4F5B-BB36-9B6A211EF162}" type="presOf" srcId="{AB27EC2E-A400-4D18-86F6-95598C5D13D5}" destId="{E26EE753-AD8C-424B-9E0D-DB55F0B699FB}" srcOrd="0" destOrd="0" presId="urn:microsoft.com/office/officeart/2005/8/layout/chevron2"/>
    <dgm:cxn modelId="{7824A328-C58D-43A3-A1F6-F58E63A77501}" type="presOf" srcId="{2860643F-EFC9-4030-84C2-CCA888570F9D}" destId="{B36178A7-3FC8-4DEC-AA6F-41E77629DDA2}" srcOrd="0" destOrd="0" presId="urn:microsoft.com/office/officeart/2005/8/layout/chevron2"/>
    <dgm:cxn modelId="{386ECCE8-F159-40E3-A337-FB75EC57D443}" srcId="{2860643F-EFC9-4030-84C2-CCA888570F9D}" destId="{DB6024C5-7CB8-4217-BC28-1BE59D5BA69D}" srcOrd="0" destOrd="0" parTransId="{D28A052D-3D0F-436E-BC2A-E5B9F7777905}" sibTransId="{2F29E6BC-59B0-4832-B552-090A21906C7A}"/>
    <dgm:cxn modelId="{7125D633-929D-44C1-9BB7-975F49BCB00E}" type="presOf" srcId="{111DC8F8-1257-49CC-955B-59831C30B313}" destId="{130E5BA5-555A-4CDF-9C94-3A884AD68E8C}" srcOrd="0" destOrd="0" presId="urn:microsoft.com/office/officeart/2005/8/layout/chevron2"/>
    <dgm:cxn modelId="{87DAD7AC-29E1-482F-B63D-ED8265B8190E}" type="presParOf" srcId="{77BDE083-F8AA-4301-BF7A-BA7E2408EC4B}" destId="{9D1EA995-708C-46A2-84F2-FA110617ED0E}" srcOrd="0" destOrd="0" presId="urn:microsoft.com/office/officeart/2005/8/layout/chevron2"/>
    <dgm:cxn modelId="{D681F382-28FC-42D9-BDC3-0DF44F9ED766}" type="presParOf" srcId="{9D1EA995-708C-46A2-84F2-FA110617ED0E}" destId="{B36178A7-3FC8-4DEC-AA6F-41E77629DDA2}" srcOrd="0" destOrd="0" presId="urn:microsoft.com/office/officeart/2005/8/layout/chevron2"/>
    <dgm:cxn modelId="{32CD5FEE-E737-4BDA-A87D-519A638DCC3D}" type="presParOf" srcId="{9D1EA995-708C-46A2-84F2-FA110617ED0E}" destId="{84808D95-0192-4502-B414-F9ECD17C1651}" srcOrd="1" destOrd="0" presId="urn:microsoft.com/office/officeart/2005/8/layout/chevron2"/>
    <dgm:cxn modelId="{4DA560E0-AEB7-4C4C-B096-3AC3FFD29088}" type="presParOf" srcId="{77BDE083-F8AA-4301-BF7A-BA7E2408EC4B}" destId="{B23AAA0F-83F1-4738-95BB-8E76BC29417D}" srcOrd="1" destOrd="0" presId="urn:microsoft.com/office/officeart/2005/8/layout/chevron2"/>
    <dgm:cxn modelId="{630985FA-E934-4713-97BF-B893E5B0A025}" type="presParOf" srcId="{77BDE083-F8AA-4301-BF7A-BA7E2408EC4B}" destId="{871BC2EB-53C2-4F2C-ADD9-0AE6CDF49916}" srcOrd="2" destOrd="0" presId="urn:microsoft.com/office/officeart/2005/8/layout/chevron2"/>
    <dgm:cxn modelId="{D58B1205-F5D8-49D7-B8ED-FAE38517E767}" type="presParOf" srcId="{871BC2EB-53C2-4F2C-ADD9-0AE6CDF49916}" destId="{AC5C2BA8-3168-492D-BF9E-E1DE73DD93EB}" srcOrd="0" destOrd="0" presId="urn:microsoft.com/office/officeart/2005/8/layout/chevron2"/>
    <dgm:cxn modelId="{4EA0F96F-036D-4626-907A-5143BCFF7FC6}" type="presParOf" srcId="{871BC2EB-53C2-4F2C-ADD9-0AE6CDF49916}" destId="{130E5BA5-555A-4CDF-9C94-3A884AD68E8C}" srcOrd="1" destOrd="0" presId="urn:microsoft.com/office/officeart/2005/8/layout/chevron2"/>
    <dgm:cxn modelId="{EA4CF502-38AA-4386-AE35-70F2860D32D1}" type="presParOf" srcId="{77BDE083-F8AA-4301-BF7A-BA7E2408EC4B}" destId="{16CF77A9-6465-490E-9101-B74CA87CDA5B}" srcOrd="3" destOrd="0" presId="urn:microsoft.com/office/officeart/2005/8/layout/chevron2"/>
    <dgm:cxn modelId="{D97D20D1-BBAC-4416-A25C-FA7319647C50}" type="presParOf" srcId="{77BDE083-F8AA-4301-BF7A-BA7E2408EC4B}" destId="{917886DC-90BA-43E7-92D2-FE27B78C7FD4}" srcOrd="4" destOrd="0" presId="urn:microsoft.com/office/officeart/2005/8/layout/chevron2"/>
    <dgm:cxn modelId="{72289E45-9551-481C-8CD4-7DEF2DA46C69}" type="presParOf" srcId="{917886DC-90BA-43E7-92D2-FE27B78C7FD4}" destId="{5437A1D5-96AB-49CF-A7E2-9F395B38F403}" srcOrd="0" destOrd="0" presId="urn:microsoft.com/office/officeart/2005/8/layout/chevron2"/>
    <dgm:cxn modelId="{DEC5C793-6FF6-4379-BFC7-E42C434085CD}" type="presParOf" srcId="{917886DC-90BA-43E7-92D2-FE27B78C7FD4}" destId="{E26EE753-AD8C-424B-9E0D-DB55F0B699F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C970E5-92A5-41A4-9732-34EC29B9B1AD}" type="doc">
      <dgm:prSet loTypeId="urn:microsoft.com/office/officeart/2005/8/layout/cycle7" loCatId="cycle" qsTypeId="urn:microsoft.com/office/officeart/2005/8/quickstyle/simple5" qsCatId="simple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3CBFB387-8121-4FA4-BD7E-F0847CA325B8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Обязательные экзамены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191033D2-CD7B-4117-9188-8158B732D431}" type="parTrans" cxnId="{FE3A03DC-CB1D-4E72-9749-4142718DF92F}">
      <dgm:prSet/>
      <dgm:spPr/>
      <dgm:t>
        <a:bodyPr/>
        <a:lstStyle/>
        <a:p>
          <a:endParaRPr lang="ru-RU"/>
        </a:p>
      </dgm:t>
    </dgm:pt>
    <dgm:pt modelId="{F90D08B1-1A72-47AF-85A6-3D3028A25F3F}" type="sibTrans" cxnId="{FE3A03DC-CB1D-4E72-9749-4142718DF92F}">
      <dgm:prSet/>
      <dgm:spPr/>
      <dgm:t>
        <a:bodyPr/>
        <a:lstStyle/>
        <a:p>
          <a:endParaRPr lang="ru-RU"/>
        </a:p>
      </dgm:t>
    </dgm:pt>
    <dgm:pt modelId="{0D741457-97C8-4F2D-8162-0C43BA14E40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Математика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8C98F04-930F-4F59-ADBF-621ABE424769}" type="parTrans" cxnId="{9D7D1087-3C41-4644-8058-364581137205}">
      <dgm:prSet/>
      <dgm:spPr/>
      <dgm:t>
        <a:bodyPr/>
        <a:lstStyle/>
        <a:p>
          <a:endParaRPr lang="ru-RU"/>
        </a:p>
      </dgm:t>
    </dgm:pt>
    <dgm:pt modelId="{F494701B-5D06-4F38-A6A5-778D4A09BEED}" type="sibTrans" cxnId="{9D7D1087-3C41-4644-8058-364581137205}">
      <dgm:prSet/>
      <dgm:spPr/>
      <dgm:t>
        <a:bodyPr/>
        <a:lstStyle/>
        <a:p>
          <a:endParaRPr lang="ru-RU"/>
        </a:p>
      </dgm:t>
    </dgm:pt>
    <dgm:pt modelId="{B0AC866C-EB04-474B-A98E-4F8EF8ADD470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Русский язык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0749927-C756-4F24-A6A4-8DD98F2ED2D8}" type="parTrans" cxnId="{F042B002-36DC-4A3B-BC80-A88C67C2D8B4}">
      <dgm:prSet/>
      <dgm:spPr/>
      <dgm:t>
        <a:bodyPr/>
        <a:lstStyle/>
        <a:p>
          <a:endParaRPr lang="ru-RU"/>
        </a:p>
      </dgm:t>
    </dgm:pt>
    <dgm:pt modelId="{CBB9489E-4265-4D16-8A3F-6A814D33C39F}" type="sibTrans" cxnId="{F042B002-36DC-4A3B-BC80-A88C67C2D8B4}">
      <dgm:prSet/>
      <dgm:spPr/>
      <dgm:t>
        <a:bodyPr/>
        <a:lstStyle/>
        <a:p>
          <a:endParaRPr lang="ru-RU"/>
        </a:p>
      </dgm:t>
    </dgm:pt>
    <dgm:pt modelId="{B2EEBDD5-3523-4B3C-AD20-73248EAD8B58}" type="pres">
      <dgm:prSet presAssocID="{92C970E5-92A5-41A4-9732-34EC29B9B1A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FBA8A3-D752-4A39-84D2-A2B6F8985DEE}" type="pres">
      <dgm:prSet presAssocID="{3CBFB387-8121-4FA4-BD7E-F0847CA325B8}" presName="node" presStyleLbl="node1" presStyleIdx="0" presStyleCnt="3" custScaleX="2649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8BB084-B7A0-4578-B3A1-E447863C2B81}" type="pres">
      <dgm:prSet presAssocID="{F90D08B1-1A72-47AF-85A6-3D3028A25F3F}" presName="sibTrans" presStyleLbl="sibTrans2D1" presStyleIdx="0" presStyleCnt="3" custAng="16878814" custScaleX="204030" custScaleY="447803" custLinFactX="7567" custLinFactNeighborX="100000" custLinFactNeighborY="-8143"/>
      <dgm:spPr/>
      <dgm:t>
        <a:bodyPr/>
        <a:lstStyle/>
        <a:p>
          <a:endParaRPr lang="ru-RU"/>
        </a:p>
      </dgm:t>
    </dgm:pt>
    <dgm:pt modelId="{968B6689-11D9-4C21-8627-A7CB9CF5CF81}" type="pres">
      <dgm:prSet presAssocID="{F90D08B1-1A72-47AF-85A6-3D3028A25F3F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07F9E8ED-C5AB-42A6-A3B5-BFD7CEED5C07}" type="pres">
      <dgm:prSet presAssocID="{0D741457-97C8-4F2D-8162-0C43BA14E40B}" presName="node" presStyleLbl="node1" presStyleIdx="1" presStyleCnt="3" custScaleX="189543" custRadScaleRad="123069" custRadScaleInc="-101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1373C0-D364-49AA-BB4E-A9BD385A8000}" type="pres">
      <dgm:prSet presAssocID="{F494701B-5D06-4F38-A6A5-778D4A09BEED}" presName="sibTrans" presStyleLbl="sibTrans2D1" presStyleIdx="1" presStyleCnt="3" custLinFactX="-13323" custLinFactNeighborX="-100000" custLinFactNeighborY="16572"/>
      <dgm:spPr/>
      <dgm:t>
        <a:bodyPr/>
        <a:lstStyle/>
        <a:p>
          <a:endParaRPr lang="ru-RU"/>
        </a:p>
      </dgm:t>
    </dgm:pt>
    <dgm:pt modelId="{E059ED50-1FF9-418A-B471-725F649D4166}" type="pres">
      <dgm:prSet presAssocID="{F494701B-5D06-4F38-A6A5-778D4A09BEED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8C4687BF-6576-4BF7-B7B0-328E6DFA33F6}" type="pres">
      <dgm:prSet presAssocID="{B0AC866C-EB04-474B-A98E-4F8EF8ADD470}" presName="node" presStyleLbl="node1" presStyleIdx="2" presStyleCnt="3" custScaleX="193603" custRadScaleRad="117239" custRadScaleInc="99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64DF23-6E04-464A-BBD5-10947237A923}" type="pres">
      <dgm:prSet presAssocID="{CBB9489E-4265-4D16-8A3F-6A814D33C39F}" presName="sibTrans" presStyleLbl="sibTrans2D1" presStyleIdx="2" presStyleCnt="3" custAng="4832269" custScaleX="222481" custScaleY="448818" custLinFactX="-100000" custLinFactNeighborX="-153278" custLinFactNeighborY="-7410"/>
      <dgm:spPr/>
      <dgm:t>
        <a:bodyPr/>
        <a:lstStyle/>
        <a:p>
          <a:endParaRPr lang="ru-RU"/>
        </a:p>
      </dgm:t>
    </dgm:pt>
    <dgm:pt modelId="{DD243B11-7211-4FF3-A617-EAFC7B57B8E3}" type="pres">
      <dgm:prSet presAssocID="{CBB9489E-4265-4D16-8A3F-6A814D33C39F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9E5B3491-792A-48B6-8A4C-E9C014E8CC76}" type="presOf" srcId="{CBB9489E-4265-4D16-8A3F-6A814D33C39F}" destId="{DD243B11-7211-4FF3-A617-EAFC7B57B8E3}" srcOrd="1" destOrd="0" presId="urn:microsoft.com/office/officeart/2005/8/layout/cycle7"/>
    <dgm:cxn modelId="{FE3A03DC-CB1D-4E72-9749-4142718DF92F}" srcId="{92C970E5-92A5-41A4-9732-34EC29B9B1AD}" destId="{3CBFB387-8121-4FA4-BD7E-F0847CA325B8}" srcOrd="0" destOrd="0" parTransId="{191033D2-CD7B-4117-9188-8158B732D431}" sibTransId="{F90D08B1-1A72-47AF-85A6-3D3028A25F3F}"/>
    <dgm:cxn modelId="{B2C55149-E9E1-4335-A5B9-3051A48C0C4D}" type="presOf" srcId="{92C970E5-92A5-41A4-9732-34EC29B9B1AD}" destId="{B2EEBDD5-3523-4B3C-AD20-73248EAD8B58}" srcOrd="0" destOrd="0" presId="urn:microsoft.com/office/officeart/2005/8/layout/cycle7"/>
    <dgm:cxn modelId="{6C78641F-DF10-41DC-8C10-58A7393146A1}" type="presOf" srcId="{F90D08B1-1A72-47AF-85A6-3D3028A25F3F}" destId="{968B6689-11D9-4C21-8627-A7CB9CF5CF81}" srcOrd="1" destOrd="0" presId="urn:microsoft.com/office/officeart/2005/8/layout/cycle7"/>
    <dgm:cxn modelId="{F042B002-36DC-4A3B-BC80-A88C67C2D8B4}" srcId="{92C970E5-92A5-41A4-9732-34EC29B9B1AD}" destId="{B0AC866C-EB04-474B-A98E-4F8EF8ADD470}" srcOrd="2" destOrd="0" parTransId="{F0749927-C756-4F24-A6A4-8DD98F2ED2D8}" sibTransId="{CBB9489E-4265-4D16-8A3F-6A814D33C39F}"/>
    <dgm:cxn modelId="{24B7AAAE-82B6-43A7-A700-DB4BE674D36B}" type="presOf" srcId="{CBB9489E-4265-4D16-8A3F-6A814D33C39F}" destId="{C164DF23-6E04-464A-BBD5-10947237A923}" srcOrd="0" destOrd="0" presId="urn:microsoft.com/office/officeart/2005/8/layout/cycle7"/>
    <dgm:cxn modelId="{286EEDA7-AD54-4961-8985-B8234B125153}" type="presOf" srcId="{F494701B-5D06-4F38-A6A5-778D4A09BEED}" destId="{E059ED50-1FF9-418A-B471-725F649D4166}" srcOrd="1" destOrd="0" presId="urn:microsoft.com/office/officeart/2005/8/layout/cycle7"/>
    <dgm:cxn modelId="{D3C010D0-B20E-43B9-861D-403B8114D471}" type="presOf" srcId="{F494701B-5D06-4F38-A6A5-778D4A09BEED}" destId="{A01373C0-D364-49AA-BB4E-A9BD385A8000}" srcOrd="0" destOrd="0" presId="urn:microsoft.com/office/officeart/2005/8/layout/cycle7"/>
    <dgm:cxn modelId="{AA6A6AC2-9D59-4891-A62E-23E37A26417C}" type="presOf" srcId="{0D741457-97C8-4F2D-8162-0C43BA14E40B}" destId="{07F9E8ED-C5AB-42A6-A3B5-BFD7CEED5C07}" srcOrd="0" destOrd="0" presId="urn:microsoft.com/office/officeart/2005/8/layout/cycle7"/>
    <dgm:cxn modelId="{9D7D1087-3C41-4644-8058-364581137205}" srcId="{92C970E5-92A5-41A4-9732-34EC29B9B1AD}" destId="{0D741457-97C8-4F2D-8162-0C43BA14E40B}" srcOrd="1" destOrd="0" parTransId="{C8C98F04-930F-4F59-ADBF-621ABE424769}" sibTransId="{F494701B-5D06-4F38-A6A5-778D4A09BEED}"/>
    <dgm:cxn modelId="{B5FAEBE1-2AED-4086-9B8A-E05B3BDAC392}" type="presOf" srcId="{3CBFB387-8121-4FA4-BD7E-F0847CA325B8}" destId="{D8FBA8A3-D752-4A39-84D2-A2B6F8985DEE}" srcOrd="0" destOrd="0" presId="urn:microsoft.com/office/officeart/2005/8/layout/cycle7"/>
    <dgm:cxn modelId="{360C16FC-1322-4D73-97C1-5228D52ABCED}" type="presOf" srcId="{B0AC866C-EB04-474B-A98E-4F8EF8ADD470}" destId="{8C4687BF-6576-4BF7-B7B0-328E6DFA33F6}" srcOrd="0" destOrd="0" presId="urn:microsoft.com/office/officeart/2005/8/layout/cycle7"/>
    <dgm:cxn modelId="{4A209194-D0D3-4990-ABC4-D0752FBF7906}" type="presOf" srcId="{F90D08B1-1A72-47AF-85A6-3D3028A25F3F}" destId="{3E8BB084-B7A0-4578-B3A1-E447863C2B81}" srcOrd="0" destOrd="0" presId="urn:microsoft.com/office/officeart/2005/8/layout/cycle7"/>
    <dgm:cxn modelId="{495C3EAB-B4E3-497C-99E1-37CD04E5AE39}" type="presParOf" srcId="{B2EEBDD5-3523-4B3C-AD20-73248EAD8B58}" destId="{D8FBA8A3-D752-4A39-84D2-A2B6F8985DEE}" srcOrd="0" destOrd="0" presId="urn:microsoft.com/office/officeart/2005/8/layout/cycle7"/>
    <dgm:cxn modelId="{2B281A02-5914-4AAE-B986-FE4084D63BBF}" type="presParOf" srcId="{B2EEBDD5-3523-4B3C-AD20-73248EAD8B58}" destId="{3E8BB084-B7A0-4578-B3A1-E447863C2B81}" srcOrd="1" destOrd="0" presId="urn:microsoft.com/office/officeart/2005/8/layout/cycle7"/>
    <dgm:cxn modelId="{55F44F04-0F22-4307-8C1C-BE90D1B1B3FB}" type="presParOf" srcId="{3E8BB084-B7A0-4578-B3A1-E447863C2B81}" destId="{968B6689-11D9-4C21-8627-A7CB9CF5CF81}" srcOrd="0" destOrd="0" presId="urn:microsoft.com/office/officeart/2005/8/layout/cycle7"/>
    <dgm:cxn modelId="{852BFB1B-BFDB-4469-B9AE-F6A76AEC632E}" type="presParOf" srcId="{B2EEBDD5-3523-4B3C-AD20-73248EAD8B58}" destId="{07F9E8ED-C5AB-42A6-A3B5-BFD7CEED5C07}" srcOrd="2" destOrd="0" presId="urn:microsoft.com/office/officeart/2005/8/layout/cycle7"/>
    <dgm:cxn modelId="{4EE7D12D-9C72-4128-B195-59D9A9D296A0}" type="presParOf" srcId="{B2EEBDD5-3523-4B3C-AD20-73248EAD8B58}" destId="{A01373C0-D364-49AA-BB4E-A9BD385A8000}" srcOrd="3" destOrd="0" presId="urn:microsoft.com/office/officeart/2005/8/layout/cycle7"/>
    <dgm:cxn modelId="{5AD03B31-D124-4DC0-BFF7-6C99DA3AB0BD}" type="presParOf" srcId="{A01373C0-D364-49AA-BB4E-A9BD385A8000}" destId="{E059ED50-1FF9-418A-B471-725F649D4166}" srcOrd="0" destOrd="0" presId="urn:microsoft.com/office/officeart/2005/8/layout/cycle7"/>
    <dgm:cxn modelId="{CA4F22A6-7951-402D-AE53-4C28E9B9E3DA}" type="presParOf" srcId="{B2EEBDD5-3523-4B3C-AD20-73248EAD8B58}" destId="{8C4687BF-6576-4BF7-B7B0-328E6DFA33F6}" srcOrd="4" destOrd="0" presId="urn:microsoft.com/office/officeart/2005/8/layout/cycle7"/>
    <dgm:cxn modelId="{3AA7F1F5-E4E1-46F9-8BE4-ADD23F375FDE}" type="presParOf" srcId="{B2EEBDD5-3523-4B3C-AD20-73248EAD8B58}" destId="{C164DF23-6E04-464A-BBD5-10947237A923}" srcOrd="5" destOrd="0" presId="urn:microsoft.com/office/officeart/2005/8/layout/cycle7"/>
    <dgm:cxn modelId="{9BBDA463-6021-4165-BCD9-043E2100ACAB}" type="presParOf" srcId="{C164DF23-6E04-464A-BBD5-10947237A923}" destId="{DD243B11-7211-4FF3-A617-EAFC7B57B8E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A4E422-76E8-4F4F-9C1E-681F1B4C7491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157F0CAD-C022-456B-9E1B-5A07E2D8BE37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Экзамены по выбору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C6143CD-BD42-403C-9D5B-AAD083851D3F}" type="parTrans" cxnId="{0B89B53E-CA5A-4F5B-AD1C-A875643038DD}">
      <dgm:prSet/>
      <dgm:spPr/>
      <dgm:t>
        <a:bodyPr/>
        <a:lstStyle/>
        <a:p>
          <a:endParaRPr lang="ru-RU"/>
        </a:p>
      </dgm:t>
    </dgm:pt>
    <dgm:pt modelId="{B9C4C896-5949-4A31-9FF8-D9A3D179C687}" type="sibTrans" cxnId="{0B89B53E-CA5A-4F5B-AD1C-A875643038DD}">
      <dgm:prSet/>
      <dgm:spPr/>
      <dgm:t>
        <a:bodyPr/>
        <a:lstStyle/>
        <a:p>
          <a:endParaRPr lang="ru-RU"/>
        </a:p>
      </dgm:t>
    </dgm:pt>
    <dgm:pt modelId="{E903321F-39D0-4B18-8E25-381B715B9970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Литература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0FE1689E-31DB-4630-9BF0-2E600C70789A}" type="parTrans" cxnId="{10D69F29-12C4-4E24-8EE7-1E1B59C278A3}">
      <dgm:prSet/>
      <dgm:spPr/>
      <dgm:t>
        <a:bodyPr/>
        <a:lstStyle/>
        <a:p>
          <a:endParaRPr lang="ru-RU"/>
        </a:p>
      </dgm:t>
    </dgm:pt>
    <dgm:pt modelId="{F1A4B28D-AC69-4EF5-8B80-F210F27DC78B}" type="sibTrans" cxnId="{10D69F29-12C4-4E24-8EE7-1E1B59C278A3}">
      <dgm:prSet/>
      <dgm:spPr/>
      <dgm:t>
        <a:bodyPr/>
        <a:lstStyle/>
        <a:p>
          <a:endParaRPr lang="ru-RU"/>
        </a:p>
      </dgm:t>
    </dgm:pt>
    <dgm:pt modelId="{8E14551D-AF30-49C5-9AE2-5868785B91D1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География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CFC9503C-82B1-4DB0-B2EA-4FA693D930E7}" type="parTrans" cxnId="{48B0E7C2-E962-44B6-8ABD-38710E48E009}">
      <dgm:prSet/>
      <dgm:spPr/>
      <dgm:t>
        <a:bodyPr/>
        <a:lstStyle/>
        <a:p>
          <a:endParaRPr lang="ru-RU"/>
        </a:p>
      </dgm:t>
    </dgm:pt>
    <dgm:pt modelId="{9EA6DE13-A4D6-4A9E-BF78-DF29F64B9542}" type="sibTrans" cxnId="{48B0E7C2-E962-44B6-8ABD-38710E48E009}">
      <dgm:prSet/>
      <dgm:spPr/>
      <dgm:t>
        <a:bodyPr/>
        <a:lstStyle/>
        <a:p>
          <a:endParaRPr lang="ru-RU"/>
        </a:p>
      </dgm:t>
    </dgm:pt>
    <dgm:pt modelId="{1DA29EE9-BB40-415D-8C65-E04E3FD14098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Физика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33F5B6FF-8307-415B-BFCC-CBBAA304B51E}" type="parTrans" cxnId="{5AF4BC0B-4939-4AF3-B2F8-EC30ED50213E}">
      <dgm:prSet/>
      <dgm:spPr/>
      <dgm:t>
        <a:bodyPr/>
        <a:lstStyle/>
        <a:p>
          <a:endParaRPr lang="ru-RU"/>
        </a:p>
      </dgm:t>
    </dgm:pt>
    <dgm:pt modelId="{7295DCD0-CF0C-4E72-BAB5-B1E6B83A8F96}" type="sibTrans" cxnId="{5AF4BC0B-4939-4AF3-B2F8-EC30ED50213E}">
      <dgm:prSet/>
      <dgm:spPr/>
      <dgm:t>
        <a:bodyPr/>
        <a:lstStyle/>
        <a:p>
          <a:endParaRPr lang="ru-RU"/>
        </a:p>
      </dgm:t>
    </dgm:pt>
    <dgm:pt modelId="{63892088-0173-494E-B2E2-6C9684ACAFB0}">
      <dgm:prSet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Химия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BF4E8C9A-B618-473F-AF63-288D19142CF1}" type="parTrans" cxnId="{1575FEFB-58D2-4F4C-BE4F-C7A96308C64B}">
      <dgm:prSet/>
      <dgm:spPr/>
      <dgm:t>
        <a:bodyPr/>
        <a:lstStyle/>
        <a:p>
          <a:endParaRPr lang="ru-RU"/>
        </a:p>
      </dgm:t>
    </dgm:pt>
    <dgm:pt modelId="{3E6540CF-8A67-4CD2-8237-BBE35BDC10D5}" type="sibTrans" cxnId="{1575FEFB-58D2-4F4C-BE4F-C7A96308C64B}">
      <dgm:prSet/>
      <dgm:spPr/>
      <dgm:t>
        <a:bodyPr/>
        <a:lstStyle/>
        <a:p>
          <a:endParaRPr lang="ru-RU"/>
        </a:p>
      </dgm:t>
    </dgm:pt>
    <dgm:pt modelId="{2A4E2E22-5AE0-4BB4-8336-2E03011FA309}">
      <dgm:prSet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Биология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EF6DDE06-666B-4EAC-BE2F-7257127DC230}" type="parTrans" cxnId="{F47A1AB2-06F5-4485-8B34-5E0B89F38A23}">
      <dgm:prSet/>
      <dgm:spPr/>
      <dgm:t>
        <a:bodyPr/>
        <a:lstStyle/>
        <a:p>
          <a:endParaRPr lang="ru-RU"/>
        </a:p>
      </dgm:t>
    </dgm:pt>
    <dgm:pt modelId="{9C99F410-342F-49A3-ACC7-85F53C9F1BEF}" type="sibTrans" cxnId="{F47A1AB2-06F5-4485-8B34-5E0B89F38A23}">
      <dgm:prSet/>
      <dgm:spPr/>
      <dgm:t>
        <a:bodyPr/>
        <a:lstStyle/>
        <a:p>
          <a:endParaRPr lang="ru-RU"/>
        </a:p>
      </dgm:t>
    </dgm:pt>
    <dgm:pt modelId="{87E05257-AC71-4309-9A02-C546D42FF0C1}">
      <dgm:prSet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Обществознание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DB361064-3F86-41FB-A910-797384323BA2}" type="parTrans" cxnId="{94110812-D939-4200-A0E9-5DF5AA1232CA}">
      <dgm:prSet/>
      <dgm:spPr/>
      <dgm:t>
        <a:bodyPr/>
        <a:lstStyle/>
        <a:p>
          <a:endParaRPr lang="ru-RU"/>
        </a:p>
      </dgm:t>
    </dgm:pt>
    <dgm:pt modelId="{579AF0E4-3DD7-4E1B-9825-3BA1FDF82330}" type="sibTrans" cxnId="{94110812-D939-4200-A0E9-5DF5AA1232CA}">
      <dgm:prSet/>
      <dgm:spPr/>
      <dgm:t>
        <a:bodyPr/>
        <a:lstStyle/>
        <a:p>
          <a:endParaRPr lang="ru-RU"/>
        </a:p>
      </dgm:t>
    </dgm:pt>
    <dgm:pt modelId="{3CE166DF-65CE-4FFD-85AC-AF42AFF992A7}">
      <dgm:prSet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Информатика и ИКТ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C7F81043-E896-43CE-9478-72E3B890A084}" type="parTrans" cxnId="{120BEF3D-F3CF-489D-9EFB-D820B0B3C335}">
      <dgm:prSet/>
      <dgm:spPr/>
      <dgm:t>
        <a:bodyPr/>
        <a:lstStyle/>
        <a:p>
          <a:endParaRPr lang="ru-RU"/>
        </a:p>
      </dgm:t>
    </dgm:pt>
    <dgm:pt modelId="{477580FE-A8D1-493A-9075-6AAD6734AB06}" type="sibTrans" cxnId="{120BEF3D-F3CF-489D-9EFB-D820B0B3C335}">
      <dgm:prSet/>
      <dgm:spPr/>
      <dgm:t>
        <a:bodyPr/>
        <a:lstStyle/>
        <a:p>
          <a:endParaRPr lang="ru-RU"/>
        </a:p>
      </dgm:t>
    </dgm:pt>
    <dgm:pt modelId="{7ED0F5CD-DB76-4D6C-9645-378B6BB136CC}">
      <dgm:prSet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Иностранный язык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E534B2E4-0DCC-4AC4-9DCE-A41BC79135A5}" type="parTrans" cxnId="{3B7EA852-1046-449C-90AB-649C92C2A653}">
      <dgm:prSet/>
      <dgm:spPr/>
      <dgm:t>
        <a:bodyPr/>
        <a:lstStyle/>
        <a:p>
          <a:endParaRPr lang="ru-RU"/>
        </a:p>
      </dgm:t>
    </dgm:pt>
    <dgm:pt modelId="{01A993A6-4FAE-4B84-B572-6E49B1EB99BF}" type="sibTrans" cxnId="{3B7EA852-1046-449C-90AB-649C92C2A653}">
      <dgm:prSet/>
      <dgm:spPr/>
      <dgm:t>
        <a:bodyPr/>
        <a:lstStyle/>
        <a:p>
          <a:endParaRPr lang="ru-RU"/>
        </a:p>
      </dgm:t>
    </dgm:pt>
    <dgm:pt modelId="{3D3C3821-D2EB-4DF6-A682-B450D5335647}">
      <dgm:prSet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История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BF0D85F7-541F-4DAA-B38F-FFC2CF3887EA}" type="parTrans" cxnId="{036B206B-A2E2-4C83-A544-B2FA2705DBD7}">
      <dgm:prSet/>
      <dgm:spPr/>
      <dgm:t>
        <a:bodyPr/>
        <a:lstStyle/>
        <a:p>
          <a:endParaRPr lang="ru-RU"/>
        </a:p>
      </dgm:t>
    </dgm:pt>
    <dgm:pt modelId="{686083E0-5672-4661-A4D5-ABBC4A445C81}" type="sibTrans" cxnId="{036B206B-A2E2-4C83-A544-B2FA2705DBD7}">
      <dgm:prSet/>
      <dgm:spPr/>
      <dgm:t>
        <a:bodyPr/>
        <a:lstStyle/>
        <a:p>
          <a:endParaRPr lang="ru-RU"/>
        </a:p>
      </dgm:t>
    </dgm:pt>
    <dgm:pt modelId="{6111D118-9E36-4ED3-B8FC-5222A5C1B883}" type="pres">
      <dgm:prSet presAssocID="{86A4E422-76E8-4F4F-9C1E-681F1B4C749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3A2957-188A-4971-8F9A-BDFBBBD46987}" type="pres">
      <dgm:prSet presAssocID="{157F0CAD-C022-456B-9E1B-5A07E2D8BE37}" presName="root1" presStyleCnt="0"/>
      <dgm:spPr/>
      <dgm:t>
        <a:bodyPr/>
        <a:lstStyle/>
        <a:p>
          <a:endParaRPr lang="ru-RU"/>
        </a:p>
      </dgm:t>
    </dgm:pt>
    <dgm:pt modelId="{60260E37-C6EB-4583-94E1-1F75E1809A43}" type="pres">
      <dgm:prSet presAssocID="{157F0CAD-C022-456B-9E1B-5A07E2D8BE37}" presName="LevelOneTextNode" presStyleLbl="node0" presStyleIdx="0" presStyleCnt="1" custAng="5400000" custScaleX="252924" custScaleY="89551" custLinFactX="-142414" custLinFactNeighborX="-200000" custLinFactNeighborY="-52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A16613-C5C7-4282-961C-7AED5018D5B3}" type="pres">
      <dgm:prSet presAssocID="{157F0CAD-C022-456B-9E1B-5A07E2D8BE37}" presName="level2hierChild" presStyleCnt="0"/>
      <dgm:spPr/>
      <dgm:t>
        <a:bodyPr/>
        <a:lstStyle/>
        <a:p>
          <a:endParaRPr lang="ru-RU"/>
        </a:p>
      </dgm:t>
    </dgm:pt>
    <dgm:pt modelId="{F6C527FC-7E0E-4910-8B93-4C854C0102A8}" type="pres">
      <dgm:prSet presAssocID="{0FE1689E-31DB-4630-9BF0-2E600C70789A}" presName="conn2-1" presStyleLbl="parChTrans1D2" presStyleIdx="0" presStyleCnt="9"/>
      <dgm:spPr/>
      <dgm:t>
        <a:bodyPr/>
        <a:lstStyle/>
        <a:p>
          <a:endParaRPr lang="ru-RU"/>
        </a:p>
      </dgm:t>
    </dgm:pt>
    <dgm:pt modelId="{1E329FC5-1F2F-43CC-B5AB-8D4E010BFFEC}" type="pres">
      <dgm:prSet presAssocID="{0FE1689E-31DB-4630-9BF0-2E600C70789A}" presName="connTx" presStyleLbl="parChTrans1D2" presStyleIdx="0" presStyleCnt="9"/>
      <dgm:spPr/>
      <dgm:t>
        <a:bodyPr/>
        <a:lstStyle/>
        <a:p>
          <a:endParaRPr lang="ru-RU"/>
        </a:p>
      </dgm:t>
    </dgm:pt>
    <dgm:pt modelId="{E95E8072-2BB6-4598-9930-741A8F6AE7F7}" type="pres">
      <dgm:prSet presAssocID="{E903321F-39D0-4B18-8E25-381B715B9970}" presName="root2" presStyleCnt="0"/>
      <dgm:spPr/>
      <dgm:t>
        <a:bodyPr/>
        <a:lstStyle/>
        <a:p>
          <a:endParaRPr lang="ru-RU"/>
        </a:p>
      </dgm:t>
    </dgm:pt>
    <dgm:pt modelId="{97CE5132-77A5-4BD9-90B2-C29F6FCDD11C}" type="pres">
      <dgm:prSet presAssocID="{E903321F-39D0-4B18-8E25-381B715B9970}" presName="LevelTwoTextNode" presStyleLbl="node2" presStyleIdx="0" presStyleCnt="9" custScaleX="224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A3539B-487A-4293-878D-148F30E1272D}" type="pres">
      <dgm:prSet presAssocID="{E903321F-39D0-4B18-8E25-381B715B9970}" presName="level3hierChild" presStyleCnt="0"/>
      <dgm:spPr/>
      <dgm:t>
        <a:bodyPr/>
        <a:lstStyle/>
        <a:p>
          <a:endParaRPr lang="ru-RU"/>
        </a:p>
      </dgm:t>
    </dgm:pt>
    <dgm:pt modelId="{EF90FB8B-0973-46E8-B466-E82A17EB87CC}" type="pres">
      <dgm:prSet presAssocID="{CFC9503C-82B1-4DB0-B2EA-4FA693D930E7}" presName="conn2-1" presStyleLbl="parChTrans1D2" presStyleIdx="1" presStyleCnt="9"/>
      <dgm:spPr/>
      <dgm:t>
        <a:bodyPr/>
        <a:lstStyle/>
        <a:p>
          <a:endParaRPr lang="ru-RU"/>
        </a:p>
      </dgm:t>
    </dgm:pt>
    <dgm:pt modelId="{A1DC903E-C896-44B1-89FF-CE03537CFA43}" type="pres">
      <dgm:prSet presAssocID="{CFC9503C-82B1-4DB0-B2EA-4FA693D930E7}" presName="connTx" presStyleLbl="parChTrans1D2" presStyleIdx="1" presStyleCnt="9"/>
      <dgm:spPr/>
      <dgm:t>
        <a:bodyPr/>
        <a:lstStyle/>
        <a:p>
          <a:endParaRPr lang="ru-RU"/>
        </a:p>
      </dgm:t>
    </dgm:pt>
    <dgm:pt modelId="{FA7A2755-A604-496B-B2AC-F8D973ECD064}" type="pres">
      <dgm:prSet presAssocID="{8E14551D-AF30-49C5-9AE2-5868785B91D1}" presName="root2" presStyleCnt="0"/>
      <dgm:spPr/>
      <dgm:t>
        <a:bodyPr/>
        <a:lstStyle/>
        <a:p>
          <a:endParaRPr lang="ru-RU"/>
        </a:p>
      </dgm:t>
    </dgm:pt>
    <dgm:pt modelId="{89E76E04-2502-44F2-A66D-9630FAB8EACA}" type="pres">
      <dgm:prSet presAssocID="{8E14551D-AF30-49C5-9AE2-5868785B91D1}" presName="LevelTwoTextNode" presStyleLbl="node2" presStyleIdx="1" presStyleCnt="9" custScaleX="224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0559C6-44D8-41E4-A7B0-1E09F5270A6F}" type="pres">
      <dgm:prSet presAssocID="{8E14551D-AF30-49C5-9AE2-5868785B91D1}" presName="level3hierChild" presStyleCnt="0"/>
      <dgm:spPr/>
      <dgm:t>
        <a:bodyPr/>
        <a:lstStyle/>
        <a:p>
          <a:endParaRPr lang="ru-RU"/>
        </a:p>
      </dgm:t>
    </dgm:pt>
    <dgm:pt modelId="{EE36EBED-59E4-48BB-9639-8897AEA121E8}" type="pres">
      <dgm:prSet presAssocID="{C7F81043-E896-43CE-9478-72E3B890A084}" presName="conn2-1" presStyleLbl="parChTrans1D2" presStyleIdx="2" presStyleCnt="9"/>
      <dgm:spPr/>
      <dgm:t>
        <a:bodyPr/>
        <a:lstStyle/>
        <a:p>
          <a:endParaRPr lang="ru-RU"/>
        </a:p>
      </dgm:t>
    </dgm:pt>
    <dgm:pt modelId="{C8C67003-3A8C-4349-AEFE-9BA23BDF0ECD}" type="pres">
      <dgm:prSet presAssocID="{C7F81043-E896-43CE-9478-72E3B890A084}" presName="connTx" presStyleLbl="parChTrans1D2" presStyleIdx="2" presStyleCnt="9"/>
      <dgm:spPr/>
      <dgm:t>
        <a:bodyPr/>
        <a:lstStyle/>
        <a:p>
          <a:endParaRPr lang="ru-RU"/>
        </a:p>
      </dgm:t>
    </dgm:pt>
    <dgm:pt modelId="{D26FBC88-B969-47AB-9605-4B04700E89EC}" type="pres">
      <dgm:prSet presAssocID="{3CE166DF-65CE-4FFD-85AC-AF42AFF992A7}" presName="root2" presStyleCnt="0"/>
      <dgm:spPr/>
      <dgm:t>
        <a:bodyPr/>
        <a:lstStyle/>
        <a:p>
          <a:endParaRPr lang="ru-RU"/>
        </a:p>
      </dgm:t>
    </dgm:pt>
    <dgm:pt modelId="{4CDA7891-E907-425B-AA2F-8232233ECE72}" type="pres">
      <dgm:prSet presAssocID="{3CE166DF-65CE-4FFD-85AC-AF42AFF992A7}" presName="LevelTwoTextNode" presStyleLbl="node2" presStyleIdx="2" presStyleCnt="9" custScaleX="2553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B307D41-F4F8-4D71-9AEF-1BFC7D58803F}" type="pres">
      <dgm:prSet presAssocID="{3CE166DF-65CE-4FFD-85AC-AF42AFF992A7}" presName="level3hierChild" presStyleCnt="0"/>
      <dgm:spPr/>
      <dgm:t>
        <a:bodyPr/>
        <a:lstStyle/>
        <a:p>
          <a:endParaRPr lang="ru-RU"/>
        </a:p>
      </dgm:t>
    </dgm:pt>
    <dgm:pt modelId="{00B74456-248F-496D-84BC-491316FD2AA2}" type="pres">
      <dgm:prSet presAssocID="{DB361064-3F86-41FB-A910-797384323BA2}" presName="conn2-1" presStyleLbl="parChTrans1D2" presStyleIdx="3" presStyleCnt="9"/>
      <dgm:spPr/>
      <dgm:t>
        <a:bodyPr/>
        <a:lstStyle/>
        <a:p>
          <a:endParaRPr lang="ru-RU"/>
        </a:p>
      </dgm:t>
    </dgm:pt>
    <dgm:pt modelId="{91909E1A-B068-43AD-957E-D52B26969DCA}" type="pres">
      <dgm:prSet presAssocID="{DB361064-3F86-41FB-A910-797384323BA2}" presName="connTx" presStyleLbl="parChTrans1D2" presStyleIdx="3" presStyleCnt="9"/>
      <dgm:spPr/>
      <dgm:t>
        <a:bodyPr/>
        <a:lstStyle/>
        <a:p>
          <a:endParaRPr lang="ru-RU"/>
        </a:p>
      </dgm:t>
    </dgm:pt>
    <dgm:pt modelId="{D07EFD8B-5B3D-4893-9E6B-CD5CEBEA0969}" type="pres">
      <dgm:prSet presAssocID="{87E05257-AC71-4309-9A02-C546D42FF0C1}" presName="root2" presStyleCnt="0"/>
      <dgm:spPr/>
      <dgm:t>
        <a:bodyPr/>
        <a:lstStyle/>
        <a:p>
          <a:endParaRPr lang="ru-RU"/>
        </a:p>
      </dgm:t>
    </dgm:pt>
    <dgm:pt modelId="{47B59B8F-7C09-4621-86B1-D5419B4B0160}" type="pres">
      <dgm:prSet presAssocID="{87E05257-AC71-4309-9A02-C546D42FF0C1}" presName="LevelTwoTextNode" presStyleLbl="node2" presStyleIdx="3" presStyleCnt="9" custScaleX="224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CAA36F-323B-4160-9C0C-CB9DF3FE0469}" type="pres">
      <dgm:prSet presAssocID="{87E05257-AC71-4309-9A02-C546D42FF0C1}" presName="level3hierChild" presStyleCnt="0"/>
      <dgm:spPr/>
      <dgm:t>
        <a:bodyPr/>
        <a:lstStyle/>
        <a:p>
          <a:endParaRPr lang="ru-RU"/>
        </a:p>
      </dgm:t>
    </dgm:pt>
    <dgm:pt modelId="{1B8BFA40-40A9-4837-BB58-BD774A91D4F7}" type="pres">
      <dgm:prSet presAssocID="{33F5B6FF-8307-415B-BFCC-CBBAA304B51E}" presName="conn2-1" presStyleLbl="parChTrans1D2" presStyleIdx="4" presStyleCnt="9"/>
      <dgm:spPr/>
      <dgm:t>
        <a:bodyPr/>
        <a:lstStyle/>
        <a:p>
          <a:endParaRPr lang="ru-RU"/>
        </a:p>
      </dgm:t>
    </dgm:pt>
    <dgm:pt modelId="{C65F638E-B150-4155-8362-6C49078969CE}" type="pres">
      <dgm:prSet presAssocID="{33F5B6FF-8307-415B-BFCC-CBBAA304B51E}" presName="connTx" presStyleLbl="parChTrans1D2" presStyleIdx="4" presStyleCnt="9"/>
      <dgm:spPr/>
      <dgm:t>
        <a:bodyPr/>
        <a:lstStyle/>
        <a:p>
          <a:endParaRPr lang="ru-RU"/>
        </a:p>
      </dgm:t>
    </dgm:pt>
    <dgm:pt modelId="{619A4402-2A80-4041-A3B3-FC3E98B8DC10}" type="pres">
      <dgm:prSet presAssocID="{1DA29EE9-BB40-415D-8C65-E04E3FD14098}" presName="root2" presStyleCnt="0"/>
      <dgm:spPr/>
      <dgm:t>
        <a:bodyPr/>
        <a:lstStyle/>
        <a:p>
          <a:endParaRPr lang="ru-RU"/>
        </a:p>
      </dgm:t>
    </dgm:pt>
    <dgm:pt modelId="{E9AB9C46-C42E-4123-9299-AA2BCE8F8F7A}" type="pres">
      <dgm:prSet presAssocID="{1DA29EE9-BB40-415D-8C65-E04E3FD14098}" presName="LevelTwoTextNode" presStyleLbl="node2" presStyleIdx="4" presStyleCnt="9" custScaleX="224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465046D-D059-4AB8-8D8D-BFDE8445F1A9}" type="pres">
      <dgm:prSet presAssocID="{1DA29EE9-BB40-415D-8C65-E04E3FD14098}" presName="level3hierChild" presStyleCnt="0"/>
      <dgm:spPr/>
      <dgm:t>
        <a:bodyPr/>
        <a:lstStyle/>
        <a:p>
          <a:endParaRPr lang="ru-RU"/>
        </a:p>
      </dgm:t>
    </dgm:pt>
    <dgm:pt modelId="{8A1983B7-DE5A-4F7C-9965-D452A3C7BFB6}" type="pres">
      <dgm:prSet presAssocID="{EF6DDE06-666B-4EAC-BE2F-7257127DC230}" presName="conn2-1" presStyleLbl="parChTrans1D2" presStyleIdx="5" presStyleCnt="9"/>
      <dgm:spPr/>
      <dgm:t>
        <a:bodyPr/>
        <a:lstStyle/>
        <a:p>
          <a:endParaRPr lang="ru-RU"/>
        </a:p>
      </dgm:t>
    </dgm:pt>
    <dgm:pt modelId="{28F54E67-6EC3-4802-B950-358786ECE5CD}" type="pres">
      <dgm:prSet presAssocID="{EF6DDE06-666B-4EAC-BE2F-7257127DC230}" presName="connTx" presStyleLbl="parChTrans1D2" presStyleIdx="5" presStyleCnt="9"/>
      <dgm:spPr/>
      <dgm:t>
        <a:bodyPr/>
        <a:lstStyle/>
        <a:p>
          <a:endParaRPr lang="ru-RU"/>
        </a:p>
      </dgm:t>
    </dgm:pt>
    <dgm:pt modelId="{8E0D1A6D-8F0E-4A72-B54D-90FAE85FEA0B}" type="pres">
      <dgm:prSet presAssocID="{2A4E2E22-5AE0-4BB4-8336-2E03011FA309}" presName="root2" presStyleCnt="0"/>
      <dgm:spPr/>
      <dgm:t>
        <a:bodyPr/>
        <a:lstStyle/>
        <a:p>
          <a:endParaRPr lang="ru-RU"/>
        </a:p>
      </dgm:t>
    </dgm:pt>
    <dgm:pt modelId="{E1009F85-C170-493B-89D8-2F39CE2A0EC9}" type="pres">
      <dgm:prSet presAssocID="{2A4E2E22-5AE0-4BB4-8336-2E03011FA309}" presName="LevelTwoTextNode" presStyleLbl="node2" presStyleIdx="5" presStyleCnt="9" custScaleX="224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AC9EED-9511-46AC-AC82-BF4EAC3B9007}" type="pres">
      <dgm:prSet presAssocID="{2A4E2E22-5AE0-4BB4-8336-2E03011FA309}" presName="level3hierChild" presStyleCnt="0"/>
      <dgm:spPr/>
      <dgm:t>
        <a:bodyPr/>
        <a:lstStyle/>
        <a:p>
          <a:endParaRPr lang="ru-RU"/>
        </a:p>
      </dgm:t>
    </dgm:pt>
    <dgm:pt modelId="{2BC2474D-EC1E-41D2-9A6A-5D1BFC0B2C75}" type="pres">
      <dgm:prSet presAssocID="{BF4E8C9A-B618-473F-AF63-288D19142CF1}" presName="conn2-1" presStyleLbl="parChTrans1D2" presStyleIdx="6" presStyleCnt="9"/>
      <dgm:spPr/>
      <dgm:t>
        <a:bodyPr/>
        <a:lstStyle/>
        <a:p>
          <a:endParaRPr lang="ru-RU"/>
        </a:p>
      </dgm:t>
    </dgm:pt>
    <dgm:pt modelId="{5D844060-C239-4E0D-88D2-253D15B39E9D}" type="pres">
      <dgm:prSet presAssocID="{BF4E8C9A-B618-473F-AF63-288D19142CF1}" presName="connTx" presStyleLbl="parChTrans1D2" presStyleIdx="6" presStyleCnt="9"/>
      <dgm:spPr/>
      <dgm:t>
        <a:bodyPr/>
        <a:lstStyle/>
        <a:p>
          <a:endParaRPr lang="ru-RU"/>
        </a:p>
      </dgm:t>
    </dgm:pt>
    <dgm:pt modelId="{4273147B-7247-481D-9BB8-10E9AB6F362B}" type="pres">
      <dgm:prSet presAssocID="{63892088-0173-494E-B2E2-6C9684ACAFB0}" presName="root2" presStyleCnt="0"/>
      <dgm:spPr/>
      <dgm:t>
        <a:bodyPr/>
        <a:lstStyle/>
        <a:p>
          <a:endParaRPr lang="ru-RU"/>
        </a:p>
      </dgm:t>
    </dgm:pt>
    <dgm:pt modelId="{47E88B3E-AC47-453B-A2B7-FA552D0153FF}" type="pres">
      <dgm:prSet presAssocID="{63892088-0173-494E-B2E2-6C9684ACAFB0}" presName="LevelTwoTextNode" presStyleLbl="node2" presStyleIdx="6" presStyleCnt="9" custScaleX="2240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2D4D768-377F-406B-B821-C87EB734FD03}" type="pres">
      <dgm:prSet presAssocID="{63892088-0173-494E-B2E2-6C9684ACAFB0}" presName="level3hierChild" presStyleCnt="0"/>
      <dgm:spPr/>
      <dgm:t>
        <a:bodyPr/>
        <a:lstStyle/>
        <a:p>
          <a:endParaRPr lang="ru-RU"/>
        </a:p>
      </dgm:t>
    </dgm:pt>
    <dgm:pt modelId="{D6F5506B-2D61-4A78-A890-4FE281442A01}" type="pres">
      <dgm:prSet presAssocID="{E534B2E4-0DCC-4AC4-9DCE-A41BC79135A5}" presName="conn2-1" presStyleLbl="parChTrans1D2" presStyleIdx="7" presStyleCnt="9"/>
      <dgm:spPr/>
      <dgm:t>
        <a:bodyPr/>
        <a:lstStyle/>
        <a:p>
          <a:endParaRPr lang="ru-RU"/>
        </a:p>
      </dgm:t>
    </dgm:pt>
    <dgm:pt modelId="{34F4A9D2-59C1-4D37-8C0D-CCEB03E8A878}" type="pres">
      <dgm:prSet presAssocID="{E534B2E4-0DCC-4AC4-9DCE-A41BC79135A5}" presName="connTx" presStyleLbl="parChTrans1D2" presStyleIdx="7" presStyleCnt="9"/>
      <dgm:spPr/>
      <dgm:t>
        <a:bodyPr/>
        <a:lstStyle/>
        <a:p>
          <a:endParaRPr lang="ru-RU"/>
        </a:p>
      </dgm:t>
    </dgm:pt>
    <dgm:pt modelId="{EF14D71A-9EE1-4958-99BB-DB45DA95D810}" type="pres">
      <dgm:prSet presAssocID="{7ED0F5CD-DB76-4D6C-9645-378B6BB136CC}" presName="root2" presStyleCnt="0"/>
      <dgm:spPr/>
      <dgm:t>
        <a:bodyPr/>
        <a:lstStyle/>
        <a:p>
          <a:endParaRPr lang="ru-RU"/>
        </a:p>
      </dgm:t>
    </dgm:pt>
    <dgm:pt modelId="{1517A5EB-3FB3-481A-A1FD-C4A3F0F1B0E7}" type="pres">
      <dgm:prSet presAssocID="{7ED0F5CD-DB76-4D6C-9645-378B6BB136CC}" presName="LevelTwoTextNode" presStyleLbl="node2" presStyleIdx="7" presStyleCnt="9" custScaleX="2909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DD2A72-4E67-4462-A8B3-69B3718A6463}" type="pres">
      <dgm:prSet presAssocID="{7ED0F5CD-DB76-4D6C-9645-378B6BB136CC}" presName="level3hierChild" presStyleCnt="0"/>
      <dgm:spPr/>
      <dgm:t>
        <a:bodyPr/>
        <a:lstStyle/>
        <a:p>
          <a:endParaRPr lang="ru-RU"/>
        </a:p>
      </dgm:t>
    </dgm:pt>
    <dgm:pt modelId="{64D7ED46-B109-4EC7-949A-CCF45477DF95}" type="pres">
      <dgm:prSet presAssocID="{BF0D85F7-541F-4DAA-B38F-FFC2CF3887EA}" presName="conn2-1" presStyleLbl="parChTrans1D2" presStyleIdx="8" presStyleCnt="9"/>
      <dgm:spPr/>
      <dgm:t>
        <a:bodyPr/>
        <a:lstStyle/>
        <a:p>
          <a:endParaRPr lang="ru-RU"/>
        </a:p>
      </dgm:t>
    </dgm:pt>
    <dgm:pt modelId="{55B6E066-544F-47C6-8C8B-6C11E95E9D0E}" type="pres">
      <dgm:prSet presAssocID="{BF0D85F7-541F-4DAA-B38F-FFC2CF3887EA}" presName="connTx" presStyleLbl="parChTrans1D2" presStyleIdx="8" presStyleCnt="9"/>
      <dgm:spPr/>
      <dgm:t>
        <a:bodyPr/>
        <a:lstStyle/>
        <a:p>
          <a:endParaRPr lang="ru-RU"/>
        </a:p>
      </dgm:t>
    </dgm:pt>
    <dgm:pt modelId="{F84EF6A9-A8CE-48A3-8809-61933B7FB1B6}" type="pres">
      <dgm:prSet presAssocID="{3D3C3821-D2EB-4DF6-A682-B450D5335647}" presName="root2" presStyleCnt="0"/>
      <dgm:spPr/>
      <dgm:t>
        <a:bodyPr/>
        <a:lstStyle/>
        <a:p>
          <a:endParaRPr lang="ru-RU"/>
        </a:p>
      </dgm:t>
    </dgm:pt>
    <dgm:pt modelId="{898624CB-D5BE-45A1-8BBD-9BFCB8E1151E}" type="pres">
      <dgm:prSet presAssocID="{3D3C3821-D2EB-4DF6-A682-B450D5335647}" presName="LevelTwoTextNode" presStyleLbl="node2" presStyleIdx="8" presStyleCnt="9" custScaleX="2251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BFEDAA-F89F-4C9D-A20A-4E6A027C356D}" type="pres">
      <dgm:prSet presAssocID="{3D3C3821-D2EB-4DF6-A682-B450D5335647}" presName="level3hierChild" presStyleCnt="0"/>
      <dgm:spPr/>
      <dgm:t>
        <a:bodyPr/>
        <a:lstStyle/>
        <a:p>
          <a:endParaRPr lang="ru-RU"/>
        </a:p>
      </dgm:t>
    </dgm:pt>
  </dgm:ptLst>
  <dgm:cxnLst>
    <dgm:cxn modelId="{05562C5E-525D-4C54-A0B6-7C127043521B}" type="presOf" srcId="{E903321F-39D0-4B18-8E25-381B715B9970}" destId="{97CE5132-77A5-4BD9-90B2-C29F6FCDD11C}" srcOrd="0" destOrd="0" presId="urn:microsoft.com/office/officeart/2008/layout/HorizontalMultiLevelHierarchy"/>
    <dgm:cxn modelId="{6FDB2E60-6B7D-4E39-AA4D-41F1B2FE0AAF}" type="presOf" srcId="{DB361064-3F86-41FB-A910-797384323BA2}" destId="{00B74456-248F-496D-84BC-491316FD2AA2}" srcOrd="0" destOrd="0" presId="urn:microsoft.com/office/officeart/2008/layout/HorizontalMultiLevelHierarchy"/>
    <dgm:cxn modelId="{7E5A4B04-575C-414A-B10E-5BB7F8F44766}" type="presOf" srcId="{DB361064-3F86-41FB-A910-797384323BA2}" destId="{91909E1A-B068-43AD-957E-D52B26969DCA}" srcOrd="1" destOrd="0" presId="urn:microsoft.com/office/officeart/2008/layout/HorizontalMultiLevelHierarchy"/>
    <dgm:cxn modelId="{4A0FE2AE-1D6C-4AFB-9C9A-6DCE678D42FF}" type="presOf" srcId="{2A4E2E22-5AE0-4BB4-8336-2E03011FA309}" destId="{E1009F85-C170-493B-89D8-2F39CE2A0EC9}" srcOrd="0" destOrd="0" presId="urn:microsoft.com/office/officeart/2008/layout/HorizontalMultiLevelHierarchy"/>
    <dgm:cxn modelId="{7A61C4C6-D52D-486F-AE1C-ECC563D822A9}" type="presOf" srcId="{EF6DDE06-666B-4EAC-BE2F-7257127DC230}" destId="{8A1983B7-DE5A-4F7C-9965-D452A3C7BFB6}" srcOrd="0" destOrd="0" presId="urn:microsoft.com/office/officeart/2008/layout/HorizontalMultiLevelHierarchy"/>
    <dgm:cxn modelId="{120BEF3D-F3CF-489D-9EFB-D820B0B3C335}" srcId="{157F0CAD-C022-456B-9E1B-5A07E2D8BE37}" destId="{3CE166DF-65CE-4FFD-85AC-AF42AFF992A7}" srcOrd="2" destOrd="0" parTransId="{C7F81043-E896-43CE-9478-72E3B890A084}" sibTransId="{477580FE-A8D1-493A-9075-6AAD6734AB06}"/>
    <dgm:cxn modelId="{D7979920-8D9E-4A9A-B3C6-2E235DABBB2C}" type="presOf" srcId="{87E05257-AC71-4309-9A02-C546D42FF0C1}" destId="{47B59B8F-7C09-4621-86B1-D5419B4B0160}" srcOrd="0" destOrd="0" presId="urn:microsoft.com/office/officeart/2008/layout/HorizontalMultiLevelHierarchy"/>
    <dgm:cxn modelId="{B9DA3B01-678B-4A33-A4CF-E373682D8A42}" type="presOf" srcId="{CFC9503C-82B1-4DB0-B2EA-4FA693D930E7}" destId="{A1DC903E-C896-44B1-89FF-CE03537CFA43}" srcOrd="1" destOrd="0" presId="urn:microsoft.com/office/officeart/2008/layout/HorizontalMultiLevelHierarchy"/>
    <dgm:cxn modelId="{F26AD10E-5DC6-4E25-88DE-DEF20FCFC336}" type="presOf" srcId="{C7F81043-E896-43CE-9478-72E3B890A084}" destId="{EE36EBED-59E4-48BB-9639-8897AEA121E8}" srcOrd="0" destOrd="0" presId="urn:microsoft.com/office/officeart/2008/layout/HorizontalMultiLevelHierarchy"/>
    <dgm:cxn modelId="{3B7EA852-1046-449C-90AB-649C92C2A653}" srcId="{157F0CAD-C022-456B-9E1B-5A07E2D8BE37}" destId="{7ED0F5CD-DB76-4D6C-9645-378B6BB136CC}" srcOrd="7" destOrd="0" parTransId="{E534B2E4-0DCC-4AC4-9DCE-A41BC79135A5}" sibTransId="{01A993A6-4FAE-4B84-B572-6E49B1EB99BF}"/>
    <dgm:cxn modelId="{69F0F3DE-D4C2-4812-AA0E-E508F9AD3E19}" type="presOf" srcId="{BF4E8C9A-B618-473F-AF63-288D19142CF1}" destId="{5D844060-C239-4E0D-88D2-253D15B39E9D}" srcOrd="1" destOrd="0" presId="urn:microsoft.com/office/officeart/2008/layout/HorizontalMultiLevelHierarchy"/>
    <dgm:cxn modelId="{A2DDC20C-791E-472C-AA09-0693932C0D1F}" type="presOf" srcId="{E534B2E4-0DCC-4AC4-9DCE-A41BC79135A5}" destId="{34F4A9D2-59C1-4D37-8C0D-CCEB03E8A878}" srcOrd="1" destOrd="0" presId="urn:microsoft.com/office/officeart/2008/layout/HorizontalMultiLevelHierarchy"/>
    <dgm:cxn modelId="{08AD0858-2B21-4FA2-A044-8A856C48F060}" type="presOf" srcId="{157F0CAD-C022-456B-9E1B-5A07E2D8BE37}" destId="{60260E37-C6EB-4583-94E1-1F75E1809A43}" srcOrd="0" destOrd="0" presId="urn:microsoft.com/office/officeart/2008/layout/HorizontalMultiLevelHierarchy"/>
    <dgm:cxn modelId="{B87D66CE-246A-43BF-A334-2C0763E73C5A}" type="presOf" srcId="{33F5B6FF-8307-415B-BFCC-CBBAA304B51E}" destId="{C65F638E-B150-4155-8362-6C49078969CE}" srcOrd="1" destOrd="0" presId="urn:microsoft.com/office/officeart/2008/layout/HorizontalMultiLevelHierarchy"/>
    <dgm:cxn modelId="{10D69F29-12C4-4E24-8EE7-1E1B59C278A3}" srcId="{157F0CAD-C022-456B-9E1B-5A07E2D8BE37}" destId="{E903321F-39D0-4B18-8E25-381B715B9970}" srcOrd="0" destOrd="0" parTransId="{0FE1689E-31DB-4630-9BF0-2E600C70789A}" sibTransId="{F1A4B28D-AC69-4EF5-8B80-F210F27DC78B}"/>
    <dgm:cxn modelId="{48A95AFC-E1BC-4C76-80A9-5A270906FDB0}" type="presOf" srcId="{1DA29EE9-BB40-415D-8C65-E04E3FD14098}" destId="{E9AB9C46-C42E-4123-9299-AA2BCE8F8F7A}" srcOrd="0" destOrd="0" presId="urn:microsoft.com/office/officeart/2008/layout/HorizontalMultiLevelHierarchy"/>
    <dgm:cxn modelId="{1AF04ADB-2D26-4E45-B5C2-2B7744649828}" type="presOf" srcId="{8E14551D-AF30-49C5-9AE2-5868785B91D1}" destId="{89E76E04-2502-44F2-A66D-9630FAB8EACA}" srcOrd="0" destOrd="0" presId="urn:microsoft.com/office/officeart/2008/layout/HorizontalMultiLevelHierarchy"/>
    <dgm:cxn modelId="{94110812-D939-4200-A0E9-5DF5AA1232CA}" srcId="{157F0CAD-C022-456B-9E1B-5A07E2D8BE37}" destId="{87E05257-AC71-4309-9A02-C546D42FF0C1}" srcOrd="3" destOrd="0" parTransId="{DB361064-3F86-41FB-A910-797384323BA2}" sibTransId="{579AF0E4-3DD7-4E1B-9825-3BA1FDF82330}"/>
    <dgm:cxn modelId="{43FBD4B7-4E14-4993-B3A5-10E6995E29F9}" type="presOf" srcId="{3CE166DF-65CE-4FFD-85AC-AF42AFF992A7}" destId="{4CDA7891-E907-425B-AA2F-8232233ECE72}" srcOrd="0" destOrd="0" presId="urn:microsoft.com/office/officeart/2008/layout/HorizontalMultiLevelHierarchy"/>
    <dgm:cxn modelId="{5AF4BC0B-4939-4AF3-B2F8-EC30ED50213E}" srcId="{157F0CAD-C022-456B-9E1B-5A07E2D8BE37}" destId="{1DA29EE9-BB40-415D-8C65-E04E3FD14098}" srcOrd="4" destOrd="0" parTransId="{33F5B6FF-8307-415B-BFCC-CBBAA304B51E}" sibTransId="{7295DCD0-CF0C-4E72-BAB5-B1E6B83A8F96}"/>
    <dgm:cxn modelId="{F47A1AB2-06F5-4485-8B34-5E0B89F38A23}" srcId="{157F0CAD-C022-456B-9E1B-5A07E2D8BE37}" destId="{2A4E2E22-5AE0-4BB4-8336-2E03011FA309}" srcOrd="5" destOrd="0" parTransId="{EF6DDE06-666B-4EAC-BE2F-7257127DC230}" sibTransId="{9C99F410-342F-49A3-ACC7-85F53C9F1BEF}"/>
    <dgm:cxn modelId="{7DCEEFEA-9DC4-4107-B126-BEA255A8D249}" type="presOf" srcId="{33F5B6FF-8307-415B-BFCC-CBBAA304B51E}" destId="{1B8BFA40-40A9-4837-BB58-BD774A91D4F7}" srcOrd="0" destOrd="0" presId="urn:microsoft.com/office/officeart/2008/layout/HorizontalMultiLevelHierarchy"/>
    <dgm:cxn modelId="{1575FEFB-58D2-4F4C-BE4F-C7A96308C64B}" srcId="{157F0CAD-C022-456B-9E1B-5A07E2D8BE37}" destId="{63892088-0173-494E-B2E2-6C9684ACAFB0}" srcOrd="6" destOrd="0" parTransId="{BF4E8C9A-B618-473F-AF63-288D19142CF1}" sibTransId="{3E6540CF-8A67-4CD2-8237-BBE35BDC10D5}"/>
    <dgm:cxn modelId="{E0407B07-D64A-4CC2-987B-783605D5E967}" type="presOf" srcId="{BF0D85F7-541F-4DAA-B38F-FFC2CF3887EA}" destId="{64D7ED46-B109-4EC7-949A-CCF45477DF95}" srcOrd="0" destOrd="0" presId="urn:microsoft.com/office/officeart/2008/layout/HorizontalMultiLevelHierarchy"/>
    <dgm:cxn modelId="{202800D2-7141-4B37-A08D-E98891D7E4C3}" type="presOf" srcId="{EF6DDE06-666B-4EAC-BE2F-7257127DC230}" destId="{28F54E67-6EC3-4802-B950-358786ECE5CD}" srcOrd="1" destOrd="0" presId="urn:microsoft.com/office/officeart/2008/layout/HorizontalMultiLevelHierarchy"/>
    <dgm:cxn modelId="{48B0E7C2-E962-44B6-8ABD-38710E48E009}" srcId="{157F0CAD-C022-456B-9E1B-5A07E2D8BE37}" destId="{8E14551D-AF30-49C5-9AE2-5868785B91D1}" srcOrd="1" destOrd="0" parTransId="{CFC9503C-82B1-4DB0-B2EA-4FA693D930E7}" sibTransId="{9EA6DE13-A4D6-4A9E-BF78-DF29F64B9542}"/>
    <dgm:cxn modelId="{3BCEFDD3-2253-41B1-9293-0FACA70E83CF}" type="presOf" srcId="{BF4E8C9A-B618-473F-AF63-288D19142CF1}" destId="{2BC2474D-EC1E-41D2-9A6A-5D1BFC0B2C75}" srcOrd="0" destOrd="0" presId="urn:microsoft.com/office/officeart/2008/layout/HorizontalMultiLevelHierarchy"/>
    <dgm:cxn modelId="{2BC203A4-81AB-4C81-82D9-769D8B9C98A2}" type="presOf" srcId="{0FE1689E-31DB-4630-9BF0-2E600C70789A}" destId="{1E329FC5-1F2F-43CC-B5AB-8D4E010BFFEC}" srcOrd="1" destOrd="0" presId="urn:microsoft.com/office/officeart/2008/layout/HorizontalMultiLevelHierarchy"/>
    <dgm:cxn modelId="{2AD4EC52-7D9D-4583-958E-CD7A5E02D40A}" type="presOf" srcId="{0FE1689E-31DB-4630-9BF0-2E600C70789A}" destId="{F6C527FC-7E0E-4910-8B93-4C854C0102A8}" srcOrd="0" destOrd="0" presId="urn:microsoft.com/office/officeart/2008/layout/HorizontalMultiLevelHierarchy"/>
    <dgm:cxn modelId="{0B89B53E-CA5A-4F5B-AD1C-A875643038DD}" srcId="{86A4E422-76E8-4F4F-9C1E-681F1B4C7491}" destId="{157F0CAD-C022-456B-9E1B-5A07E2D8BE37}" srcOrd="0" destOrd="0" parTransId="{BC6143CD-BD42-403C-9D5B-AAD083851D3F}" sibTransId="{B9C4C896-5949-4A31-9FF8-D9A3D179C687}"/>
    <dgm:cxn modelId="{07001FB5-06C0-4D61-B2B7-A09586D1189F}" type="presOf" srcId="{E534B2E4-0DCC-4AC4-9DCE-A41BC79135A5}" destId="{D6F5506B-2D61-4A78-A890-4FE281442A01}" srcOrd="0" destOrd="0" presId="urn:microsoft.com/office/officeart/2008/layout/HorizontalMultiLevelHierarchy"/>
    <dgm:cxn modelId="{B7AC0857-E5E2-47F7-B626-B318B8DD3886}" type="presOf" srcId="{C7F81043-E896-43CE-9478-72E3B890A084}" destId="{C8C67003-3A8C-4349-AEFE-9BA23BDF0ECD}" srcOrd="1" destOrd="0" presId="urn:microsoft.com/office/officeart/2008/layout/HorizontalMultiLevelHierarchy"/>
    <dgm:cxn modelId="{036B206B-A2E2-4C83-A544-B2FA2705DBD7}" srcId="{157F0CAD-C022-456B-9E1B-5A07E2D8BE37}" destId="{3D3C3821-D2EB-4DF6-A682-B450D5335647}" srcOrd="8" destOrd="0" parTransId="{BF0D85F7-541F-4DAA-B38F-FFC2CF3887EA}" sibTransId="{686083E0-5672-4661-A4D5-ABBC4A445C81}"/>
    <dgm:cxn modelId="{B4D9E7B2-A921-4B7C-B080-C6819B25B339}" type="presOf" srcId="{63892088-0173-494E-B2E2-6C9684ACAFB0}" destId="{47E88B3E-AC47-453B-A2B7-FA552D0153FF}" srcOrd="0" destOrd="0" presId="urn:microsoft.com/office/officeart/2008/layout/HorizontalMultiLevelHierarchy"/>
    <dgm:cxn modelId="{28D4CE9E-BE0E-457C-B19C-0E9BF546FE4C}" type="presOf" srcId="{3D3C3821-D2EB-4DF6-A682-B450D5335647}" destId="{898624CB-D5BE-45A1-8BBD-9BFCB8E1151E}" srcOrd="0" destOrd="0" presId="urn:microsoft.com/office/officeart/2008/layout/HorizontalMultiLevelHierarchy"/>
    <dgm:cxn modelId="{D9918711-43C4-4640-92FF-939558AA3A98}" type="presOf" srcId="{7ED0F5CD-DB76-4D6C-9645-378B6BB136CC}" destId="{1517A5EB-3FB3-481A-A1FD-C4A3F0F1B0E7}" srcOrd="0" destOrd="0" presId="urn:microsoft.com/office/officeart/2008/layout/HorizontalMultiLevelHierarchy"/>
    <dgm:cxn modelId="{2A208FCD-7896-4F99-AC66-4DC143E0847A}" type="presOf" srcId="{CFC9503C-82B1-4DB0-B2EA-4FA693D930E7}" destId="{EF90FB8B-0973-46E8-B466-E82A17EB87CC}" srcOrd="0" destOrd="0" presId="urn:microsoft.com/office/officeart/2008/layout/HorizontalMultiLevelHierarchy"/>
    <dgm:cxn modelId="{9CEB05AC-F11F-46E0-9E5A-A6613DDEC14D}" type="presOf" srcId="{BF0D85F7-541F-4DAA-B38F-FFC2CF3887EA}" destId="{55B6E066-544F-47C6-8C8B-6C11E95E9D0E}" srcOrd="1" destOrd="0" presId="urn:microsoft.com/office/officeart/2008/layout/HorizontalMultiLevelHierarchy"/>
    <dgm:cxn modelId="{EDE01D1D-1889-4149-BAFC-7244B62FCDDB}" type="presOf" srcId="{86A4E422-76E8-4F4F-9C1E-681F1B4C7491}" destId="{6111D118-9E36-4ED3-B8FC-5222A5C1B883}" srcOrd="0" destOrd="0" presId="urn:microsoft.com/office/officeart/2008/layout/HorizontalMultiLevelHierarchy"/>
    <dgm:cxn modelId="{8290E4EF-F6EB-439D-82C1-8262C80A7168}" type="presParOf" srcId="{6111D118-9E36-4ED3-B8FC-5222A5C1B883}" destId="{CC3A2957-188A-4971-8F9A-BDFBBBD46987}" srcOrd="0" destOrd="0" presId="urn:microsoft.com/office/officeart/2008/layout/HorizontalMultiLevelHierarchy"/>
    <dgm:cxn modelId="{1C73F684-24EF-4001-A4BB-684503D16C71}" type="presParOf" srcId="{CC3A2957-188A-4971-8F9A-BDFBBBD46987}" destId="{60260E37-C6EB-4583-94E1-1F75E1809A43}" srcOrd="0" destOrd="0" presId="urn:microsoft.com/office/officeart/2008/layout/HorizontalMultiLevelHierarchy"/>
    <dgm:cxn modelId="{33B72498-CE54-4F6A-B81D-4425F1BD75A9}" type="presParOf" srcId="{CC3A2957-188A-4971-8F9A-BDFBBBD46987}" destId="{34A16613-C5C7-4282-961C-7AED5018D5B3}" srcOrd="1" destOrd="0" presId="urn:microsoft.com/office/officeart/2008/layout/HorizontalMultiLevelHierarchy"/>
    <dgm:cxn modelId="{7719FD25-F3EC-4457-803D-DDE02A743DF0}" type="presParOf" srcId="{34A16613-C5C7-4282-961C-7AED5018D5B3}" destId="{F6C527FC-7E0E-4910-8B93-4C854C0102A8}" srcOrd="0" destOrd="0" presId="urn:microsoft.com/office/officeart/2008/layout/HorizontalMultiLevelHierarchy"/>
    <dgm:cxn modelId="{3AD87878-3C8A-4C76-817F-19C27083CAC1}" type="presParOf" srcId="{F6C527FC-7E0E-4910-8B93-4C854C0102A8}" destId="{1E329FC5-1F2F-43CC-B5AB-8D4E010BFFEC}" srcOrd="0" destOrd="0" presId="urn:microsoft.com/office/officeart/2008/layout/HorizontalMultiLevelHierarchy"/>
    <dgm:cxn modelId="{444225D3-9A45-4377-ACC0-B87840499030}" type="presParOf" srcId="{34A16613-C5C7-4282-961C-7AED5018D5B3}" destId="{E95E8072-2BB6-4598-9930-741A8F6AE7F7}" srcOrd="1" destOrd="0" presId="urn:microsoft.com/office/officeart/2008/layout/HorizontalMultiLevelHierarchy"/>
    <dgm:cxn modelId="{B2871AEA-65B3-4C02-8180-810A28F57793}" type="presParOf" srcId="{E95E8072-2BB6-4598-9930-741A8F6AE7F7}" destId="{97CE5132-77A5-4BD9-90B2-C29F6FCDD11C}" srcOrd="0" destOrd="0" presId="urn:microsoft.com/office/officeart/2008/layout/HorizontalMultiLevelHierarchy"/>
    <dgm:cxn modelId="{611A3F7F-8E28-499F-9226-6BB9CDC6BEBF}" type="presParOf" srcId="{E95E8072-2BB6-4598-9930-741A8F6AE7F7}" destId="{4DA3539B-487A-4293-878D-148F30E1272D}" srcOrd="1" destOrd="0" presId="urn:microsoft.com/office/officeart/2008/layout/HorizontalMultiLevelHierarchy"/>
    <dgm:cxn modelId="{F3A873EA-4C13-47CE-9D96-4DB9986790E6}" type="presParOf" srcId="{34A16613-C5C7-4282-961C-7AED5018D5B3}" destId="{EF90FB8B-0973-46E8-B466-E82A17EB87CC}" srcOrd="2" destOrd="0" presId="urn:microsoft.com/office/officeart/2008/layout/HorizontalMultiLevelHierarchy"/>
    <dgm:cxn modelId="{70E7757F-1133-4AC0-BEC5-086661CDE819}" type="presParOf" srcId="{EF90FB8B-0973-46E8-B466-E82A17EB87CC}" destId="{A1DC903E-C896-44B1-89FF-CE03537CFA43}" srcOrd="0" destOrd="0" presId="urn:microsoft.com/office/officeart/2008/layout/HorizontalMultiLevelHierarchy"/>
    <dgm:cxn modelId="{E0DD8DB4-4587-478F-9021-0CD16A715B24}" type="presParOf" srcId="{34A16613-C5C7-4282-961C-7AED5018D5B3}" destId="{FA7A2755-A604-496B-B2AC-F8D973ECD064}" srcOrd="3" destOrd="0" presId="urn:microsoft.com/office/officeart/2008/layout/HorizontalMultiLevelHierarchy"/>
    <dgm:cxn modelId="{1B1E142E-264C-413A-888F-D1A8043DB134}" type="presParOf" srcId="{FA7A2755-A604-496B-B2AC-F8D973ECD064}" destId="{89E76E04-2502-44F2-A66D-9630FAB8EACA}" srcOrd="0" destOrd="0" presId="urn:microsoft.com/office/officeart/2008/layout/HorizontalMultiLevelHierarchy"/>
    <dgm:cxn modelId="{47A69E47-DD81-4D8F-99BC-207F5D64AB46}" type="presParOf" srcId="{FA7A2755-A604-496B-B2AC-F8D973ECD064}" destId="{050559C6-44D8-41E4-A7B0-1E09F5270A6F}" srcOrd="1" destOrd="0" presId="urn:microsoft.com/office/officeart/2008/layout/HorizontalMultiLevelHierarchy"/>
    <dgm:cxn modelId="{ADD260CB-F029-440D-975B-CDF282F88D73}" type="presParOf" srcId="{34A16613-C5C7-4282-961C-7AED5018D5B3}" destId="{EE36EBED-59E4-48BB-9639-8897AEA121E8}" srcOrd="4" destOrd="0" presId="urn:microsoft.com/office/officeart/2008/layout/HorizontalMultiLevelHierarchy"/>
    <dgm:cxn modelId="{E1261965-76D0-4D2E-873C-A56AE4EABA74}" type="presParOf" srcId="{EE36EBED-59E4-48BB-9639-8897AEA121E8}" destId="{C8C67003-3A8C-4349-AEFE-9BA23BDF0ECD}" srcOrd="0" destOrd="0" presId="urn:microsoft.com/office/officeart/2008/layout/HorizontalMultiLevelHierarchy"/>
    <dgm:cxn modelId="{1C19351C-8E8B-467F-B603-343F79BEF98D}" type="presParOf" srcId="{34A16613-C5C7-4282-961C-7AED5018D5B3}" destId="{D26FBC88-B969-47AB-9605-4B04700E89EC}" srcOrd="5" destOrd="0" presId="urn:microsoft.com/office/officeart/2008/layout/HorizontalMultiLevelHierarchy"/>
    <dgm:cxn modelId="{BA893256-6D82-4E33-9716-08670D6CCAE2}" type="presParOf" srcId="{D26FBC88-B969-47AB-9605-4B04700E89EC}" destId="{4CDA7891-E907-425B-AA2F-8232233ECE72}" srcOrd="0" destOrd="0" presId="urn:microsoft.com/office/officeart/2008/layout/HorizontalMultiLevelHierarchy"/>
    <dgm:cxn modelId="{AE0C62C8-5052-47CB-BD58-C8E36002F7A3}" type="presParOf" srcId="{D26FBC88-B969-47AB-9605-4B04700E89EC}" destId="{0B307D41-F4F8-4D71-9AEF-1BFC7D58803F}" srcOrd="1" destOrd="0" presId="urn:microsoft.com/office/officeart/2008/layout/HorizontalMultiLevelHierarchy"/>
    <dgm:cxn modelId="{2FAA2693-E678-427B-AB41-898414085D56}" type="presParOf" srcId="{34A16613-C5C7-4282-961C-7AED5018D5B3}" destId="{00B74456-248F-496D-84BC-491316FD2AA2}" srcOrd="6" destOrd="0" presId="urn:microsoft.com/office/officeart/2008/layout/HorizontalMultiLevelHierarchy"/>
    <dgm:cxn modelId="{5786459F-C48F-4893-933D-8B4BE08F5981}" type="presParOf" srcId="{00B74456-248F-496D-84BC-491316FD2AA2}" destId="{91909E1A-B068-43AD-957E-D52B26969DCA}" srcOrd="0" destOrd="0" presId="urn:microsoft.com/office/officeart/2008/layout/HorizontalMultiLevelHierarchy"/>
    <dgm:cxn modelId="{78990F49-731E-41E2-A11D-5319C4F9BF20}" type="presParOf" srcId="{34A16613-C5C7-4282-961C-7AED5018D5B3}" destId="{D07EFD8B-5B3D-4893-9E6B-CD5CEBEA0969}" srcOrd="7" destOrd="0" presId="urn:microsoft.com/office/officeart/2008/layout/HorizontalMultiLevelHierarchy"/>
    <dgm:cxn modelId="{4FC793FA-DD71-4201-95C3-75F779C3C9D8}" type="presParOf" srcId="{D07EFD8B-5B3D-4893-9E6B-CD5CEBEA0969}" destId="{47B59B8F-7C09-4621-86B1-D5419B4B0160}" srcOrd="0" destOrd="0" presId="urn:microsoft.com/office/officeart/2008/layout/HorizontalMultiLevelHierarchy"/>
    <dgm:cxn modelId="{6B0E094A-033C-47A9-B0DE-4620DAA1F162}" type="presParOf" srcId="{D07EFD8B-5B3D-4893-9E6B-CD5CEBEA0969}" destId="{E8CAA36F-323B-4160-9C0C-CB9DF3FE0469}" srcOrd="1" destOrd="0" presId="urn:microsoft.com/office/officeart/2008/layout/HorizontalMultiLevelHierarchy"/>
    <dgm:cxn modelId="{82574073-3023-4CB6-9D0C-87858C9B7263}" type="presParOf" srcId="{34A16613-C5C7-4282-961C-7AED5018D5B3}" destId="{1B8BFA40-40A9-4837-BB58-BD774A91D4F7}" srcOrd="8" destOrd="0" presId="urn:microsoft.com/office/officeart/2008/layout/HorizontalMultiLevelHierarchy"/>
    <dgm:cxn modelId="{C62CD4B2-8B08-4BEE-B77C-10D542292044}" type="presParOf" srcId="{1B8BFA40-40A9-4837-BB58-BD774A91D4F7}" destId="{C65F638E-B150-4155-8362-6C49078969CE}" srcOrd="0" destOrd="0" presId="urn:microsoft.com/office/officeart/2008/layout/HorizontalMultiLevelHierarchy"/>
    <dgm:cxn modelId="{7B7B3867-BB8C-482D-9D8A-F64A1CF1D300}" type="presParOf" srcId="{34A16613-C5C7-4282-961C-7AED5018D5B3}" destId="{619A4402-2A80-4041-A3B3-FC3E98B8DC10}" srcOrd="9" destOrd="0" presId="urn:microsoft.com/office/officeart/2008/layout/HorizontalMultiLevelHierarchy"/>
    <dgm:cxn modelId="{D9590F96-9F4E-4D8D-8749-34711902B4AB}" type="presParOf" srcId="{619A4402-2A80-4041-A3B3-FC3E98B8DC10}" destId="{E9AB9C46-C42E-4123-9299-AA2BCE8F8F7A}" srcOrd="0" destOrd="0" presId="urn:microsoft.com/office/officeart/2008/layout/HorizontalMultiLevelHierarchy"/>
    <dgm:cxn modelId="{95539FD5-D801-45F4-B97B-822BCA8B39FA}" type="presParOf" srcId="{619A4402-2A80-4041-A3B3-FC3E98B8DC10}" destId="{A465046D-D059-4AB8-8D8D-BFDE8445F1A9}" srcOrd="1" destOrd="0" presId="urn:microsoft.com/office/officeart/2008/layout/HorizontalMultiLevelHierarchy"/>
    <dgm:cxn modelId="{B917FFE1-5BE4-49C1-B88B-3FD5E7AC6D62}" type="presParOf" srcId="{34A16613-C5C7-4282-961C-7AED5018D5B3}" destId="{8A1983B7-DE5A-4F7C-9965-D452A3C7BFB6}" srcOrd="10" destOrd="0" presId="urn:microsoft.com/office/officeart/2008/layout/HorizontalMultiLevelHierarchy"/>
    <dgm:cxn modelId="{29676676-FC79-4423-93D1-4ED6F465DA41}" type="presParOf" srcId="{8A1983B7-DE5A-4F7C-9965-D452A3C7BFB6}" destId="{28F54E67-6EC3-4802-B950-358786ECE5CD}" srcOrd="0" destOrd="0" presId="urn:microsoft.com/office/officeart/2008/layout/HorizontalMultiLevelHierarchy"/>
    <dgm:cxn modelId="{5BA8410B-984E-4A67-8F3D-E18F641C35EA}" type="presParOf" srcId="{34A16613-C5C7-4282-961C-7AED5018D5B3}" destId="{8E0D1A6D-8F0E-4A72-B54D-90FAE85FEA0B}" srcOrd="11" destOrd="0" presId="urn:microsoft.com/office/officeart/2008/layout/HorizontalMultiLevelHierarchy"/>
    <dgm:cxn modelId="{9F5D13CB-224F-400B-BC99-0CBE1FA705D6}" type="presParOf" srcId="{8E0D1A6D-8F0E-4A72-B54D-90FAE85FEA0B}" destId="{E1009F85-C170-493B-89D8-2F39CE2A0EC9}" srcOrd="0" destOrd="0" presId="urn:microsoft.com/office/officeart/2008/layout/HorizontalMultiLevelHierarchy"/>
    <dgm:cxn modelId="{7D09718B-3A00-4400-AE42-A64C70146A81}" type="presParOf" srcId="{8E0D1A6D-8F0E-4A72-B54D-90FAE85FEA0B}" destId="{72AC9EED-9511-46AC-AC82-BF4EAC3B9007}" srcOrd="1" destOrd="0" presId="urn:microsoft.com/office/officeart/2008/layout/HorizontalMultiLevelHierarchy"/>
    <dgm:cxn modelId="{0EFBCB35-FE5E-4DBE-B38F-B5BD01812776}" type="presParOf" srcId="{34A16613-C5C7-4282-961C-7AED5018D5B3}" destId="{2BC2474D-EC1E-41D2-9A6A-5D1BFC0B2C75}" srcOrd="12" destOrd="0" presId="urn:microsoft.com/office/officeart/2008/layout/HorizontalMultiLevelHierarchy"/>
    <dgm:cxn modelId="{C8357A68-51FF-49B5-81D1-1ADF9E326D50}" type="presParOf" srcId="{2BC2474D-EC1E-41D2-9A6A-5D1BFC0B2C75}" destId="{5D844060-C239-4E0D-88D2-253D15B39E9D}" srcOrd="0" destOrd="0" presId="urn:microsoft.com/office/officeart/2008/layout/HorizontalMultiLevelHierarchy"/>
    <dgm:cxn modelId="{516B99BC-3320-4C78-8E04-D1DD16F8F8C6}" type="presParOf" srcId="{34A16613-C5C7-4282-961C-7AED5018D5B3}" destId="{4273147B-7247-481D-9BB8-10E9AB6F362B}" srcOrd="13" destOrd="0" presId="urn:microsoft.com/office/officeart/2008/layout/HorizontalMultiLevelHierarchy"/>
    <dgm:cxn modelId="{8E910DC4-0BAE-4C22-87ED-8658B4CE8E27}" type="presParOf" srcId="{4273147B-7247-481D-9BB8-10E9AB6F362B}" destId="{47E88B3E-AC47-453B-A2B7-FA552D0153FF}" srcOrd="0" destOrd="0" presId="urn:microsoft.com/office/officeart/2008/layout/HorizontalMultiLevelHierarchy"/>
    <dgm:cxn modelId="{79EB72FB-2D86-4905-93E2-8D0BC6F58638}" type="presParOf" srcId="{4273147B-7247-481D-9BB8-10E9AB6F362B}" destId="{22D4D768-377F-406B-B821-C87EB734FD03}" srcOrd="1" destOrd="0" presId="urn:microsoft.com/office/officeart/2008/layout/HorizontalMultiLevelHierarchy"/>
    <dgm:cxn modelId="{7A7EF5C0-7C51-44E7-B32A-3ACC43977C49}" type="presParOf" srcId="{34A16613-C5C7-4282-961C-7AED5018D5B3}" destId="{D6F5506B-2D61-4A78-A890-4FE281442A01}" srcOrd="14" destOrd="0" presId="urn:microsoft.com/office/officeart/2008/layout/HorizontalMultiLevelHierarchy"/>
    <dgm:cxn modelId="{EAFF6D04-2869-429B-A410-E30FBC0243BF}" type="presParOf" srcId="{D6F5506B-2D61-4A78-A890-4FE281442A01}" destId="{34F4A9D2-59C1-4D37-8C0D-CCEB03E8A878}" srcOrd="0" destOrd="0" presId="urn:microsoft.com/office/officeart/2008/layout/HorizontalMultiLevelHierarchy"/>
    <dgm:cxn modelId="{633B344A-2A92-45DD-9C4A-7E6FFBE1804D}" type="presParOf" srcId="{34A16613-C5C7-4282-961C-7AED5018D5B3}" destId="{EF14D71A-9EE1-4958-99BB-DB45DA95D810}" srcOrd="15" destOrd="0" presId="urn:microsoft.com/office/officeart/2008/layout/HorizontalMultiLevelHierarchy"/>
    <dgm:cxn modelId="{E5A5EBD1-9356-4854-A4E0-5C701431DCC3}" type="presParOf" srcId="{EF14D71A-9EE1-4958-99BB-DB45DA95D810}" destId="{1517A5EB-3FB3-481A-A1FD-C4A3F0F1B0E7}" srcOrd="0" destOrd="0" presId="urn:microsoft.com/office/officeart/2008/layout/HorizontalMultiLevelHierarchy"/>
    <dgm:cxn modelId="{1042AB36-A569-48F9-96C7-15080388829C}" type="presParOf" srcId="{EF14D71A-9EE1-4958-99BB-DB45DA95D810}" destId="{85DD2A72-4E67-4462-A8B3-69B3718A6463}" srcOrd="1" destOrd="0" presId="urn:microsoft.com/office/officeart/2008/layout/HorizontalMultiLevelHierarchy"/>
    <dgm:cxn modelId="{3A129C56-E64A-4C9E-93CA-A66B52D3C718}" type="presParOf" srcId="{34A16613-C5C7-4282-961C-7AED5018D5B3}" destId="{64D7ED46-B109-4EC7-949A-CCF45477DF95}" srcOrd="16" destOrd="0" presId="urn:microsoft.com/office/officeart/2008/layout/HorizontalMultiLevelHierarchy"/>
    <dgm:cxn modelId="{48A46632-A6A4-4D73-A96A-AE12C630F6AA}" type="presParOf" srcId="{64D7ED46-B109-4EC7-949A-CCF45477DF95}" destId="{55B6E066-544F-47C6-8C8B-6C11E95E9D0E}" srcOrd="0" destOrd="0" presId="urn:microsoft.com/office/officeart/2008/layout/HorizontalMultiLevelHierarchy"/>
    <dgm:cxn modelId="{EF201621-3F28-4B58-922C-668851CC851F}" type="presParOf" srcId="{34A16613-C5C7-4282-961C-7AED5018D5B3}" destId="{F84EF6A9-A8CE-48A3-8809-61933B7FB1B6}" srcOrd="17" destOrd="0" presId="urn:microsoft.com/office/officeart/2008/layout/HorizontalMultiLevelHierarchy"/>
    <dgm:cxn modelId="{E7099D2F-28D2-47BA-AC97-2036398DF80F}" type="presParOf" srcId="{F84EF6A9-A8CE-48A3-8809-61933B7FB1B6}" destId="{898624CB-D5BE-45A1-8BBD-9BFCB8E1151E}" srcOrd="0" destOrd="0" presId="urn:microsoft.com/office/officeart/2008/layout/HorizontalMultiLevelHierarchy"/>
    <dgm:cxn modelId="{FA886694-AF90-42BC-A88E-A2747B67B74F}" type="presParOf" srcId="{F84EF6A9-A8CE-48A3-8809-61933B7FB1B6}" destId="{D2BFEDAA-F89F-4C9D-A20A-4E6A027C356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6178A7-3FC8-4DEC-AA6F-41E77629DDA2}">
      <dsp:nvSpPr>
        <dsp:cNvPr id="0" name=""/>
        <dsp:cNvSpPr/>
      </dsp:nvSpPr>
      <dsp:spPr>
        <a:xfrm rot="5400000">
          <a:off x="-285014" y="290181"/>
          <a:ext cx="1900096" cy="13300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900" kern="1200" dirty="0"/>
        </a:p>
      </dsp:txBody>
      <dsp:txXfrm rot="-5400000">
        <a:off x="1" y="670201"/>
        <a:ext cx="1330067" cy="570029"/>
      </dsp:txXfrm>
    </dsp:sp>
    <dsp:sp modelId="{84808D95-0192-4502-B414-F9ECD17C1651}">
      <dsp:nvSpPr>
        <dsp:cNvPr id="0" name=""/>
        <dsp:cNvSpPr/>
      </dsp:nvSpPr>
      <dsp:spPr>
        <a:xfrm rot="5400000">
          <a:off x="4223966" y="-2888731"/>
          <a:ext cx="1235062" cy="70228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не имеющие академической задолженности и в полном объеме выполнившие учебный план </a:t>
          </a:r>
          <a:endParaRPr lang="ru-RU" sz="24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900" kern="1200" dirty="0"/>
        </a:p>
      </dsp:txBody>
      <dsp:txXfrm rot="-5400000">
        <a:off x="1330068" y="65458"/>
        <a:ext cx="6962569" cy="1114480"/>
      </dsp:txXfrm>
    </dsp:sp>
    <dsp:sp modelId="{AC5C2BA8-3168-492D-BF9E-E1DE73DD93EB}">
      <dsp:nvSpPr>
        <dsp:cNvPr id="0" name=""/>
        <dsp:cNvSpPr/>
      </dsp:nvSpPr>
      <dsp:spPr>
        <a:xfrm rot="5400000">
          <a:off x="-258705" y="1935343"/>
          <a:ext cx="1900096" cy="13300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900" kern="1200" dirty="0"/>
        </a:p>
      </dsp:txBody>
      <dsp:txXfrm rot="-5400000">
        <a:off x="26310" y="2315363"/>
        <a:ext cx="1330067" cy="570029"/>
      </dsp:txXfrm>
    </dsp:sp>
    <dsp:sp modelId="{130E5BA5-555A-4CDF-9C94-3A884AD68E8C}">
      <dsp:nvSpPr>
        <dsp:cNvPr id="0" name=""/>
        <dsp:cNvSpPr/>
      </dsp:nvSpPr>
      <dsp:spPr>
        <a:xfrm rot="5400000">
          <a:off x="4223966" y="-1179651"/>
          <a:ext cx="1235062" cy="70228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имеющие годовые отметки по  всем учебным предметам учебного плана общеобразовательного учреждения</a:t>
          </a:r>
          <a:r>
            <a:rPr lang="ru-RU" sz="2400" b="1" u="sng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за 9 класс не ниже удовлетворительных</a:t>
          </a:r>
          <a:endParaRPr lang="ru-RU" sz="2400" kern="1200" dirty="0"/>
        </a:p>
      </dsp:txBody>
      <dsp:txXfrm rot="-5400000">
        <a:off x="1330068" y="1774538"/>
        <a:ext cx="6962569" cy="1114480"/>
      </dsp:txXfrm>
    </dsp:sp>
    <dsp:sp modelId="{5437A1D5-96AB-49CF-A7E2-9F395B38F403}">
      <dsp:nvSpPr>
        <dsp:cNvPr id="0" name=""/>
        <dsp:cNvSpPr/>
      </dsp:nvSpPr>
      <dsp:spPr>
        <a:xfrm rot="5400000">
          <a:off x="-285014" y="3708343"/>
          <a:ext cx="1900096" cy="13300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900" kern="1200" dirty="0"/>
        </a:p>
      </dsp:txBody>
      <dsp:txXfrm rot="-5400000">
        <a:off x="1" y="4088363"/>
        <a:ext cx="1330067" cy="570029"/>
      </dsp:txXfrm>
    </dsp:sp>
    <dsp:sp modelId="{E26EE753-AD8C-424B-9E0D-DB55F0B699FB}">
      <dsp:nvSpPr>
        <dsp:cNvPr id="0" name=""/>
        <dsp:cNvSpPr/>
      </dsp:nvSpPr>
      <dsp:spPr>
        <a:xfrm rot="5400000">
          <a:off x="4223966" y="529429"/>
          <a:ext cx="1235062" cy="70228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имеющие результат «зачёт» за итоговое собеседование по русскому языку, которое состоится 12 февраля, 11 марта и 18 мая 2020 года. </a:t>
          </a:r>
          <a:r>
            <a:rPr lang="ru-RU" sz="2400" u="sng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400" kern="1200" dirty="0"/>
        </a:p>
      </dsp:txBody>
      <dsp:txXfrm rot="-5400000">
        <a:off x="1330068" y="3483619"/>
        <a:ext cx="6962569" cy="11144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FBA8A3-D752-4A39-84D2-A2B6F8985DEE}">
      <dsp:nvSpPr>
        <dsp:cNvPr id="0" name=""/>
        <dsp:cNvSpPr/>
      </dsp:nvSpPr>
      <dsp:spPr>
        <a:xfrm>
          <a:off x="1472938" y="984"/>
          <a:ext cx="4940843" cy="9322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4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Обязательные экзамены</a:t>
          </a:r>
          <a:endParaRPr lang="ru-RU" sz="3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00243" y="28289"/>
        <a:ext cx="4886233" cy="877635"/>
      </dsp:txXfrm>
    </dsp:sp>
    <dsp:sp modelId="{3E8BB084-B7A0-4578-B3A1-E447863C2B81}">
      <dsp:nvSpPr>
        <dsp:cNvPr id="0" name=""/>
        <dsp:cNvSpPr/>
      </dsp:nvSpPr>
      <dsp:spPr>
        <a:xfrm rot="20064465">
          <a:off x="4958122" y="1041638"/>
          <a:ext cx="540645" cy="1461117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4">
              <a:tint val="6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5120316" y="1333861"/>
        <a:ext cx="216258" cy="876671"/>
      </dsp:txXfrm>
    </dsp:sp>
    <dsp:sp modelId="{07F9E8ED-C5AB-42A6-A3B5-BFD7CEED5C07}">
      <dsp:nvSpPr>
        <dsp:cNvPr id="0" name=""/>
        <dsp:cNvSpPr/>
      </dsp:nvSpPr>
      <dsp:spPr>
        <a:xfrm>
          <a:off x="4176454" y="2664304"/>
          <a:ext cx="3534010" cy="9322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4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Математика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03759" y="2691609"/>
        <a:ext cx="3479400" cy="877635"/>
      </dsp:txXfrm>
    </dsp:sp>
    <dsp:sp modelId="{A01373C0-D364-49AA-BB4E-A9BD385A8000}">
      <dsp:nvSpPr>
        <dsp:cNvPr id="0" name=""/>
        <dsp:cNvSpPr/>
      </dsp:nvSpPr>
      <dsp:spPr>
        <a:xfrm rot="10832254">
          <a:off x="3578068" y="3003223"/>
          <a:ext cx="264983" cy="326285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4">
              <a:tint val="6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00000">
        <a:off x="3657563" y="3068480"/>
        <a:ext cx="105993" cy="195771"/>
      </dsp:txXfrm>
    </dsp:sp>
    <dsp:sp modelId="{8C4687BF-6576-4BF7-B7B0-328E6DFA33F6}">
      <dsp:nvSpPr>
        <dsp:cNvPr id="0" name=""/>
        <dsp:cNvSpPr/>
      </dsp:nvSpPr>
      <dsp:spPr>
        <a:xfrm>
          <a:off x="235530" y="2627683"/>
          <a:ext cx="3609709" cy="9322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4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Русский язык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2835" y="2654988"/>
        <a:ext cx="3555099" cy="877635"/>
      </dsp:txXfrm>
    </dsp:sp>
    <dsp:sp modelId="{C164DF23-6E04-464A-BBD5-10947237A923}">
      <dsp:nvSpPr>
        <dsp:cNvPr id="0" name=""/>
        <dsp:cNvSpPr/>
      </dsp:nvSpPr>
      <dsp:spPr>
        <a:xfrm rot="1587610">
          <a:off x="2025958" y="1024064"/>
          <a:ext cx="589537" cy="1464429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4">
              <a:tint val="6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2202819" y="1316950"/>
        <a:ext cx="235815" cy="8786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D7ED46-B109-4EC7-949A-CCF45477DF95}">
      <dsp:nvSpPr>
        <dsp:cNvPr id="0" name=""/>
        <dsp:cNvSpPr/>
      </dsp:nvSpPr>
      <dsp:spPr>
        <a:xfrm>
          <a:off x="1600841" y="2312960"/>
          <a:ext cx="1170412" cy="2333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5206" y="0"/>
              </a:lnTo>
              <a:lnTo>
                <a:pt x="585206" y="2333417"/>
              </a:lnTo>
              <a:lnTo>
                <a:pt x="1170412" y="2333417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120785" y="3414406"/>
        <a:ext cx="130524" cy="130524"/>
      </dsp:txXfrm>
    </dsp:sp>
    <dsp:sp modelId="{D6F5506B-2D61-4A78-A890-4FE281442A01}">
      <dsp:nvSpPr>
        <dsp:cNvPr id="0" name=""/>
        <dsp:cNvSpPr/>
      </dsp:nvSpPr>
      <dsp:spPr>
        <a:xfrm>
          <a:off x="1600841" y="2312960"/>
          <a:ext cx="1170412" cy="1780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5206" y="0"/>
              </a:lnTo>
              <a:lnTo>
                <a:pt x="585206" y="1780827"/>
              </a:lnTo>
              <a:lnTo>
                <a:pt x="1170412" y="1780827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2132772" y="3150098"/>
        <a:ext cx="106550" cy="106550"/>
      </dsp:txXfrm>
    </dsp:sp>
    <dsp:sp modelId="{2BC2474D-EC1E-41D2-9A6A-5D1BFC0B2C75}">
      <dsp:nvSpPr>
        <dsp:cNvPr id="0" name=""/>
        <dsp:cNvSpPr/>
      </dsp:nvSpPr>
      <dsp:spPr>
        <a:xfrm>
          <a:off x="1600841" y="2312960"/>
          <a:ext cx="1170412" cy="12282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5206" y="0"/>
              </a:lnTo>
              <a:lnTo>
                <a:pt x="585206" y="1228237"/>
              </a:lnTo>
              <a:lnTo>
                <a:pt x="1170412" y="1228237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143632" y="2884664"/>
        <a:ext cx="84829" cy="84829"/>
      </dsp:txXfrm>
    </dsp:sp>
    <dsp:sp modelId="{8A1983B7-DE5A-4F7C-9965-D452A3C7BFB6}">
      <dsp:nvSpPr>
        <dsp:cNvPr id="0" name=""/>
        <dsp:cNvSpPr/>
      </dsp:nvSpPr>
      <dsp:spPr>
        <a:xfrm>
          <a:off x="1600841" y="2312960"/>
          <a:ext cx="1170412" cy="6756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5206" y="0"/>
              </a:lnTo>
              <a:lnTo>
                <a:pt x="585206" y="675648"/>
              </a:lnTo>
              <a:lnTo>
                <a:pt x="1170412" y="675648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152261" y="2616998"/>
        <a:ext cx="67571" cy="67571"/>
      </dsp:txXfrm>
    </dsp:sp>
    <dsp:sp modelId="{1B8BFA40-40A9-4837-BB58-BD774A91D4F7}">
      <dsp:nvSpPr>
        <dsp:cNvPr id="0" name=""/>
        <dsp:cNvSpPr/>
      </dsp:nvSpPr>
      <dsp:spPr>
        <a:xfrm>
          <a:off x="1600841" y="2312960"/>
          <a:ext cx="1170412" cy="123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5206" y="0"/>
              </a:lnTo>
              <a:lnTo>
                <a:pt x="585206" y="123058"/>
              </a:lnTo>
              <a:lnTo>
                <a:pt x="1170412" y="123058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156625" y="2345067"/>
        <a:ext cx="58843" cy="58843"/>
      </dsp:txXfrm>
    </dsp:sp>
    <dsp:sp modelId="{00B74456-248F-496D-84BC-491316FD2AA2}">
      <dsp:nvSpPr>
        <dsp:cNvPr id="0" name=""/>
        <dsp:cNvSpPr/>
      </dsp:nvSpPr>
      <dsp:spPr>
        <a:xfrm>
          <a:off x="1600841" y="1883429"/>
          <a:ext cx="1170412" cy="429530"/>
        </a:xfrm>
        <a:custGeom>
          <a:avLst/>
          <a:gdLst/>
          <a:ahLst/>
          <a:cxnLst/>
          <a:rect l="0" t="0" r="0" b="0"/>
          <a:pathLst>
            <a:path>
              <a:moveTo>
                <a:pt x="0" y="429530"/>
              </a:moveTo>
              <a:lnTo>
                <a:pt x="585206" y="429530"/>
              </a:lnTo>
              <a:lnTo>
                <a:pt x="585206" y="0"/>
              </a:lnTo>
              <a:lnTo>
                <a:pt x="1170412" y="0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154878" y="2067026"/>
        <a:ext cx="62337" cy="62337"/>
      </dsp:txXfrm>
    </dsp:sp>
    <dsp:sp modelId="{EE36EBED-59E4-48BB-9639-8897AEA121E8}">
      <dsp:nvSpPr>
        <dsp:cNvPr id="0" name=""/>
        <dsp:cNvSpPr/>
      </dsp:nvSpPr>
      <dsp:spPr>
        <a:xfrm>
          <a:off x="1600841" y="1330839"/>
          <a:ext cx="1170412" cy="982120"/>
        </a:xfrm>
        <a:custGeom>
          <a:avLst/>
          <a:gdLst/>
          <a:ahLst/>
          <a:cxnLst/>
          <a:rect l="0" t="0" r="0" b="0"/>
          <a:pathLst>
            <a:path>
              <a:moveTo>
                <a:pt x="0" y="982120"/>
              </a:moveTo>
              <a:lnTo>
                <a:pt x="585206" y="982120"/>
              </a:lnTo>
              <a:lnTo>
                <a:pt x="585206" y="0"/>
              </a:lnTo>
              <a:lnTo>
                <a:pt x="1170412" y="0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147850" y="1783702"/>
        <a:ext cx="76394" cy="76394"/>
      </dsp:txXfrm>
    </dsp:sp>
    <dsp:sp modelId="{EF90FB8B-0973-46E8-B466-E82A17EB87CC}">
      <dsp:nvSpPr>
        <dsp:cNvPr id="0" name=""/>
        <dsp:cNvSpPr/>
      </dsp:nvSpPr>
      <dsp:spPr>
        <a:xfrm>
          <a:off x="1600841" y="778250"/>
          <a:ext cx="1170412" cy="1534709"/>
        </a:xfrm>
        <a:custGeom>
          <a:avLst/>
          <a:gdLst/>
          <a:ahLst/>
          <a:cxnLst/>
          <a:rect l="0" t="0" r="0" b="0"/>
          <a:pathLst>
            <a:path>
              <a:moveTo>
                <a:pt x="0" y="1534709"/>
              </a:moveTo>
              <a:lnTo>
                <a:pt x="585206" y="1534709"/>
              </a:lnTo>
              <a:lnTo>
                <a:pt x="585206" y="0"/>
              </a:lnTo>
              <a:lnTo>
                <a:pt x="1170412" y="0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2137795" y="1497353"/>
        <a:ext cx="96503" cy="96503"/>
      </dsp:txXfrm>
    </dsp:sp>
    <dsp:sp modelId="{F6C527FC-7E0E-4910-8B93-4C854C0102A8}">
      <dsp:nvSpPr>
        <dsp:cNvPr id="0" name=""/>
        <dsp:cNvSpPr/>
      </dsp:nvSpPr>
      <dsp:spPr>
        <a:xfrm>
          <a:off x="1600841" y="225660"/>
          <a:ext cx="1170412" cy="2087299"/>
        </a:xfrm>
        <a:custGeom>
          <a:avLst/>
          <a:gdLst/>
          <a:ahLst/>
          <a:cxnLst/>
          <a:rect l="0" t="0" r="0" b="0"/>
          <a:pathLst>
            <a:path>
              <a:moveTo>
                <a:pt x="0" y="2087299"/>
              </a:moveTo>
              <a:lnTo>
                <a:pt x="585206" y="2087299"/>
              </a:lnTo>
              <a:lnTo>
                <a:pt x="585206" y="0"/>
              </a:lnTo>
              <a:lnTo>
                <a:pt x="1170412" y="0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126221" y="1209484"/>
        <a:ext cx="119652" cy="119652"/>
      </dsp:txXfrm>
    </dsp:sp>
    <dsp:sp modelId="{60260E37-C6EB-4583-94E1-1F75E1809A43}">
      <dsp:nvSpPr>
        <dsp:cNvPr id="0" name=""/>
        <dsp:cNvSpPr/>
      </dsp:nvSpPr>
      <dsp:spPr>
        <a:xfrm>
          <a:off x="0" y="1753907"/>
          <a:ext cx="2083576" cy="1118105"/>
        </a:xfrm>
        <a:prstGeom prst="rect">
          <a:avLst/>
        </a:prstGeom>
        <a:gradFill rotWithShape="0">
          <a:gsLst>
            <a:gs pos="0">
              <a:schemeClr val="accent2">
                <a:shade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shade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6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latin typeface="Times New Roman" pitchFamily="18" charset="0"/>
              <a:cs typeface="Times New Roman" pitchFamily="18" charset="0"/>
            </a:rPr>
            <a:t>Экзамены по выбору</a:t>
          </a:r>
          <a:endParaRPr lang="ru-RU" sz="3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753907"/>
        <a:ext cx="2083576" cy="1118105"/>
      </dsp:txXfrm>
    </dsp:sp>
    <dsp:sp modelId="{97CE5132-77A5-4BD9-90B2-C29F6FCDD11C}">
      <dsp:nvSpPr>
        <dsp:cNvPr id="0" name=""/>
        <dsp:cNvSpPr/>
      </dsp:nvSpPr>
      <dsp:spPr>
        <a:xfrm>
          <a:off x="2771253" y="4624"/>
          <a:ext cx="3248409" cy="442071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8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Литература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1253" y="4624"/>
        <a:ext cx="3248409" cy="442071"/>
      </dsp:txXfrm>
    </dsp:sp>
    <dsp:sp modelId="{89E76E04-2502-44F2-A66D-9630FAB8EACA}">
      <dsp:nvSpPr>
        <dsp:cNvPr id="0" name=""/>
        <dsp:cNvSpPr/>
      </dsp:nvSpPr>
      <dsp:spPr>
        <a:xfrm>
          <a:off x="2771253" y="557214"/>
          <a:ext cx="3248409" cy="442071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8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География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1253" y="557214"/>
        <a:ext cx="3248409" cy="442071"/>
      </dsp:txXfrm>
    </dsp:sp>
    <dsp:sp modelId="{4CDA7891-E907-425B-AA2F-8232233ECE72}">
      <dsp:nvSpPr>
        <dsp:cNvPr id="0" name=""/>
        <dsp:cNvSpPr/>
      </dsp:nvSpPr>
      <dsp:spPr>
        <a:xfrm>
          <a:off x="2771253" y="1109803"/>
          <a:ext cx="3702837" cy="442071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8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Информатика и ИКТ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1253" y="1109803"/>
        <a:ext cx="3702837" cy="442071"/>
      </dsp:txXfrm>
    </dsp:sp>
    <dsp:sp modelId="{47B59B8F-7C09-4621-86B1-D5419B4B0160}">
      <dsp:nvSpPr>
        <dsp:cNvPr id="0" name=""/>
        <dsp:cNvSpPr/>
      </dsp:nvSpPr>
      <dsp:spPr>
        <a:xfrm>
          <a:off x="2771253" y="1662393"/>
          <a:ext cx="3248409" cy="442071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8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Обществознание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1253" y="1662393"/>
        <a:ext cx="3248409" cy="442071"/>
      </dsp:txXfrm>
    </dsp:sp>
    <dsp:sp modelId="{E9AB9C46-C42E-4123-9299-AA2BCE8F8F7A}">
      <dsp:nvSpPr>
        <dsp:cNvPr id="0" name=""/>
        <dsp:cNvSpPr/>
      </dsp:nvSpPr>
      <dsp:spPr>
        <a:xfrm>
          <a:off x="2771253" y="2214983"/>
          <a:ext cx="3248409" cy="442071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8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Физика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1253" y="2214983"/>
        <a:ext cx="3248409" cy="442071"/>
      </dsp:txXfrm>
    </dsp:sp>
    <dsp:sp modelId="{E1009F85-C170-493B-89D8-2F39CE2A0EC9}">
      <dsp:nvSpPr>
        <dsp:cNvPr id="0" name=""/>
        <dsp:cNvSpPr/>
      </dsp:nvSpPr>
      <dsp:spPr>
        <a:xfrm>
          <a:off x="2771253" y="2767572"/>
          <a:ext cx="3248409" cy="442071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8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Биология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1253" y="2767572"/>
        <a:ext cx="3248409" cy="442071"/>
      </dsp:txXfrm>
    </dsp:sp>
    <dsp:sp modelId="{47E88B3E-AC47-453B-A2B7-FA552D0153FF}">
      <dsp:nvSpPr>
        <dsp:cNvPr id="0" name=""/>
        <dsp:cNvSpPr/>
      </dsp:nvSpPr>
      <dsp:spPr>
        <a:xfrm>
          <a:off x="2771253" y="3320162"/>
          <a:ext cx="3248409" cy="442071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8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Химия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1253" y="3320162"/>
        <a:ext cx="3248409" cy="442071"/>
      </dsp:txXfrm>
    </dsp:sp>
    <dsp:sp modelId="{1517A5EB-3FB3-481A-A1FD-C4A3F0F1B0E7}">
      <dsp:nvSpPr>
        <dsp:cNvPr id="0" name=""/>
        <dsp:cNvSpPr/>
      </dsp:nvSpPr>
      <dsp:spPr>
        <a:xfrm>
          <a:off x="2771253" y="3872751"/>
          <a:ext cx="4219021" cy="442071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8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Иностранный язык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1253" y="3872751"/>
        <a:ext cx="4219021" cy="442071"/>
      </dsp:txXfrm>
    </dsp:sp>
    <dsp:sp modelId="{898624CB-D5BE-45A1-8BBD-9BFCB8E1151E}">
      <dsp:nvSpPr>
        <dsp:cNvPr id="0" name=""/>
        <dsp:cNvSpPr/>
      </dsp:nvSpPr>
      <dsp:spPr>
        <a:xfrm>
          <a:off x="2771253" y="4425341"/>
          <a:ext cx="3264359" cy="442071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8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История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1253" y="4425341"/>
        <a:ext cx="3264359" cy="4420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0EB79-AC2F-4687-A57F-53E75BCF33E3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D8028-7A54-4DC0-82F8-76A9B3BF1C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336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E7DDED2-CE41-4460-9FE6-0B9DFF373D32}" type="slidenum">
              <a:rPr lang="ru-RU" smtClean="0"/>
              <a:pPr>
                <a:defRPr/>
              </a:pPr>
              <a:t>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849789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767F6-2BCD-4202-B449-68447886DB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5481-DB2D-4966-BC0B-5FFE6B1F1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DD516-BFE5-4559-B537-08499BD8D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A2F6-8CA1-41EC-BF8B-1CB8056AD1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357-0D14-4006-ACA4-ECC933BAC9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8B93-1FDA-4AC8-9A1E-CBAC5D7828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54F9-C229-4D70-BE9B-94407913EE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CC24-8616-4991-9508-30D640796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6CB00-7B5F-4BFF-AA76-37A84B1CD8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B93F-9B45-40D5-B52A-958AC7E832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C155-613E-4FBA-82F6-C412F2A918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150252C-E6A9-4ACE-89D7-CA2FB0466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03895" y="908720"/>
            <a:ext cx="8602663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Государственная итоговая аттестация по образовательным программам основного общего образования 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 2020 году</a:t>
            </a:r>
          </a:p>
        </p:txBody>
      </p:sp>
    </p:spTree>
    <p:extLst>
      <p:ext uri="{BB962C8B-B14F-4D97-AF65-F5344CB8AC3E}">
        <p14:creationId xmlns:p14="http://schemas.microsoft.com/office/powerpoint/2010/main" val="387106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3"/>
          </p:nvPr>
        </p:nvSpPr>
        <p:spPr>
          <a:xfrm>
            <a:off x="827584" y="260648"/>
            <a:ext cx="7560840" cy="1584176"/>
          </a:xfrm>
        </p:spPr>
        <p:txBody>
          <a:bodyPr anchor="ctr">
            <a:noAutofit/>
          </a:bodyPr>
          <a:lstStyle/>
          <a:p>
            <a:pPr marL="82296" indent="0" algn="ctr" fontAlgn="base">
              <a:spcAft>
                <a:spcPct val="0"/>
              </a:spcAft>
              <a:buClr>
                <a:schemeClr val="accent1"/>
              </a:buClr>
              <a:buSzPct val="80000"/>
              <a:buNone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Аттестат об основном общем образовании 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51520" y="1988840"/>
            <a:ext cx="8172400" cy="378565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Georgia" pitchFamily="18" charset="0"/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2019-2020 учебном году основанием для </a:t>
            </a:r>
            <a:r>
              <a:rPr lang="ru-RU" sz="3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получения аттестата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 основном общем образовании является успешное прохождение ГИА-9 по </a:t>
            </a:r>
            <a:r>
              <a:rPr lang="ru-RU" sz="3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четырем учебным предметам</a:t>
            </a:r>
          </a:p>
          <a:p>
            <a:pPr marL="82296" indent="0" eaLnBrk="0" fontAlgn="base" hangingPunct="0">
              <a:spcBef>
                <a:spcPct val="0"/>
              </a:spcBef>
              <a:spcAft>
                <a:spcPct val="0"/>
              </a:spcAft>
              <a:buFont typeface="Georgia" pitchFamily="18" charset="0"/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1" descr="C:\Users\Евгения\Desktop\Общешкольные родительские собрания, 2015-2016 - копия\i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805889"/>
            <a:ext cx="3456384" cy="19372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0784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sz="quarter" idx="13"/>
          </p:nvPr>
        </p:nvSpPr>
        <p:spPr>
          <a:xfrm>
            <a:off x="1303834" y="188640"/>
            <a:ext cx="6840760" cy="122413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rmAutofit/>
          </a:bodyPr>
          <a:lstStyle/>
          <a:p>
            <a:pPr marL="45720" indent="0" algn="ctr">
              <a:buNone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Подача заявления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700808"/>
            <a:ext cx="820891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buFontTx/>
              <a:buNone/>
              <a:defRPr/>
            </a:pPr>
            <a:r>
              <a:rPr lang="ru-RU" sz="3600" b="1" dirty="0">
                <a:solidFill>
                  <a:srgbClr val="002060"/>
                </a:solidFill>
                <a:latin typeface="Calibri" pitchFamily="34" charset="0"/>
              </a:rPr>
              <a:t>	</a:t>
            </a:r>
            <a:r>
              <a:rPr lang="ru-RU" sz="3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Заявление 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выборе экзаменов и их количестве, </a:t>
            </a:r>
            <a:r>
              <a:rPr lang="ru-RU" sz="3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подписанное родителями </a:t>
            </a:r>
          </a:p>
          <a:p>
            <a:pPr algn="just" eaLnBrk="1" hangingPunct="1">
              <a:buFontTx/>
              <a:buNone/>
              <a:defRPr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(законными представителями), подаётся лично обучающимися на основании документа, удостоверяющего их личность (паспорт), </a:t>
            </a:r>
          </a:p>
          <a:p>
            <a:pPr algn="ctr" eaLnBrk="1" hangingPunct="1">
              <a:buFontTx/>
              <a:buNone/>
              <a:defRPr/>
            </a:pP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позднее 1 марта 2020 года  </a:t>
            </a:r>
          </a:p>
        </p:txBody>
      </p:sp>
      <p:pic>
        <p:nvPicPr>
          <p:cNvPr id="6" name="Picture 2" descr="d:\Desktop\рабочий стол, 2016-2017 уч. год\Родительские собрания\46ade81b14257e630c7dd1626d8ba638_XL (1)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0" t="3125" r="20816" b="8568"/>
          <a:stretch/>
        </p:blipFill>
        <p:spPr bwMode="auto">
          <a:xfrm rot="21278504">
            <a:off x="7189030" y="4711170"/>
            <a:ext cx="1897998" cy="191991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74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980728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>
              <a:buNone/>
            </a:pP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Для 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обучающихся с ОВЗ, детей – инвалидов, количество экзаменов по их желанию может быть сокращено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двух обязательных экзаменов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 русскому языку и математике.</a:t>
            </a:r>
          </a:p>
          <a:p>
            <a:pPr marL="82296" indent="0">
              <a:buNone/>
            </a:pP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Для 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указанных категорий 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обучающихся 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продолжительность 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итогового собеседования и экзамена 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может увеличиться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1,5 часа. </a:t>
            </a:r>
          </a:p>
        </p:txBody>
      </p:sp>
    </p:spTree>
    <p:extLst>
      <p:ext uri="{BB962C8B-B14F-4D97-AF65-F5344CB8AC3E}">
        <p14:creationId xmlns:p14="http://schemas.microsoft.com/office/powerpoint/2010/main" val="2727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8034096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Продолжительность основного государственного экзамена</a:t>
            </a:r>
          </a:p>
        </p:txBody>
      </p:sp>
      <p:graphicFrame>
        <p:nvGraphicFramePr>
          <p:cNvPr id="5" name="Объект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62484041"/>
              </p:ext>
            </p:extLst>
          </p:nvPr>
        </p:nvGraphicFramePr>
        <p:xfrm>
          <a:off x="755576" y="1628800"/>
          <a:ext cx="7920880" cy="504594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149032"/>
                <a:gridCol w="3771848"/>
              </a:tblGrid>
              <a:tr h="67036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Продолжительность экзамена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6182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235 минут (3ч 55 мин)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5328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Физика 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180 минут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(3ч)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8899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150 минут (2ч 30 мин)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036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120 минут (2ч)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6182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Иностранный язык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120 минут письменная часть + 15 минут время устного ответа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399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>
            <a:spLocks noChangeArrowheads="1"/>
          </p:cNvSpPr>
          <p:nvPr/>
        </p:nvSpPr>
        <p:spPr bwMode="auto">
          <a:xfrm>
            <a:off x="683568" y="260648"/>
            <a:ext cx="82804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20040" lvl="0" indent="-320040" algn="ctr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 экзаменах необходимо иметь при себе: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412776"/>
            <a:ext cx="8388424" cy="4883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ct val="60000"/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паспорт 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чёрную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гелевую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ручку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20040" indent="-320040">
              <a:spcBef>
                <a:spcPts val="700"/>
              </a:spcBef>
              <a:buClr>
                <a:srgbClr val="FF0000"/>
              </a:buClr>
              <a:buSzPct val="60000"/>
              <a:buFont typeface="Wingdings" pitchFamily="2" charset="2"/>
              <a:buChar char="Ø"/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математике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линейку;</a:t>
            </a:r>
          </a:p>
          <a:p>
            <a:pPr marL="320040" indent="-320040">
              <a:spcBef>
                <a:spcPts val="700"/>
              </a:spcBef>
              <a:buClr>
                <a:srgbClr val="FF0000"/>
              </a:buClr>
              <a:buSzPct val="60000"/>
              <a:buFont typeface="Wingdings" pitchFamily="2" charset="2"/>
              <a:buChar char="Ø"/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физике, химии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непрограммируемый калькулятор, который должен обеспечивать арифметические вычисления (сложение, вычитание, умножение, деление, извлечение корня) и вычисление тригонометрических функций (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arcsin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arcos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arctg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indent="-320040">
              <a:spcBef>
                <a:spcPts val="700"/>
              </a:spcBef>
              <a:buClr>
                <a:srgbClr val="FF0000"/>
              </a:buClr>
              <a:buSzPct val="60000"/>
              <a:buFont typeface="Wingdings" pitchFamily="2" charset="2"/>
              <a:buChar char="Ø"/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географии, биологии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линейку, непрограммируемый калькулятор;</a:t>
            </a:r>
          </a:p>
          <a:p>
            <a:pPr marL="320040" indent="-320040" algn="ctr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 остальное использовать на экзамене запрещено!              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случае нарушения установленного порядка участник удаляется с экзамена.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9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490537"/>
          </a:xfrm>
        </p:spPr>
        <p:txBody>
          <a:bodyPr anchor="ctr">
            <a:noAutofit/>
          </a:bodyPr>
          <a:lstStyle/>
          <a:p>
            <a:pPr marL="82296" indent="0" algn="ctr" fontAlgn="base">
              <a:spcAft>
                <a:spcPct val="0"/>
              </a:spcAft>
              <a:buClr>
                <a:schemeClr val="accent1"/>
              </a:buClr>
              <a:buSzPct val="80000"/>
              <a:buNone/>
            </a:pPr>
            <a:r>
              <a:rPr lang="ru-RU" sz="4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Повторная </a:t>
            </a:r>
            <a:r>
              <a:rPr lang="ru-RU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аттестация</a:t>
            </a:r>
            <a:endParaRPr lang="ru-RU" sz="4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980728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eaLnBrk="0" hangingPunct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Повторно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сдаче ГИА по соответствующему учебному предмету в текущем году по решению ГЭК допускаются следующие обучающиеся:</a:t>
            </a:r>
          </a:p>
          <a:p>
            <a:pPr marL="342900" indent="-342900" eaLnBrk="0" hangingPunct="0">
              <a:buClr>
                <a:srgbClr val="240AE4"/>
              </a:buClr>
              <a:buFont typeface="Wingdings" pitchFamily="2" charset="2"/>
              <a:buChar char="Ø"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получившие на ГИА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неудовлетворительный результат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более чем по двум учебным предметам (из числа обязательных и предметов по выбору)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eaLnBrk="0" hangingPunct="0">
              <a:buClr>
                <a:srgbClr val="240AE4"/>
              </a:buClr>
              <a:buFont typeface="Wingdings" pitchFamily="2" charset="2"/>
              <a:buChar char="Ø"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явившиеся на экзамены по уважительным причинам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(болезнь или иные обстоятельства, подтвержденные документально);</a:t>
            </a:r>
          </a:p>
          <a:p>
            <a:pPr marL="342900" indent="-342900" eaLnBrk="0" hangingPunct="0">
              <a:buClr>
                <a:srgbClr val="240AE4"/>
              </a:buClr>
              <a:buFont typeface="Wingdings" pitchFamily="2" charset="2"/>
              <a:buChar char="Ø"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завершившие выполнение экзаменационной работы по уважительным причинам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(болезнь или иные обстоятельства, подтвержденные документально);</a:t>
            </a:r>
          </a:p>
          <a:p>
            <a:pPr marL="342900" indent="-342900" eaLnBrk="0" hangingPunct="0">
              <a:buClr>
                <a:srgbClr val="240AE4"/>
              </a:buClr>
              <a:buFont typeface="Wingdings" pitchFamily="2" charset="2"/>
              <a:buChar char="Ø"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апелляция которых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нарушении установленного порядка проведения ГИА конфликтной комиссией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была удовлетворена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862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712968" cy="114300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4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На каких сайтах можно получить более</a:t>
            </a:r>
            <a:br>
              <a:rPr lang="ru-RU" sz="4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подробную информацию о ГИА-9?</a:t>
            </a:r>
            <a:r>
              <a:rPr lang="ru-RU" sz="3600" b="1" dirty="0">
                <a:solidFill>
                  <a:srgbClr val="FF0000"/>
                </a:solidFill>
                <a:effectLst/>
              </a:rPr>
              <a:t/>
            </a:r>
            <a:br>
              <a:rPr lang="ru-RU" sz="3600" b="1" dirty="0">
                <a:solidFill>
                  <a:srgbClr val="FF0000"/>
                </a:solidFill>
                <a:effectLst/>
              </a:rPr>
            </a:br>
            <a:endParaRPr lang="ru-RU" sz="36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sz="quarter" idx="13"/>
          </p:nvPr>
        </p:nvSpPr>
        <p:spPr>
          <a:xfrm>
            <a:off x="539552" y="2204864"/>
            <a:ext cx="8424936" cy="4331568"/>
          </a:xfrm>
          <a:prstGeom prst="rect">
            <a:avLst/>
          </a:prstGeom>
        </p:spPr>
        <p:txBody>
          <a:bodyPr/>
          <a:lstStyle/>
          <a:p>
            <a:pPr marL="82296" indent="0">
              <a:buNone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200" u="sng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http://www.edu.ru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(Федеральный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портал «Российское образование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»)</a:t>
            </a:r>
          </a:p>
          <a:p>
            <a:pPr marL="82296" indent="0">
              <a:buNone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200" u="sng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http://fipi.ru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(Федеральный институт</a:t>
            </a:r>
          </a:p>
          <a:p>
            <a:pPr marL="82296" indent="0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педагогических измерений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82296" indent="0">
              <a:buNone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200" u="sng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http://obrnadzor.gov.ru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Рособрнадзор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203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1368152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4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Государственная итоговая аттестация выпускников 9-х классов в </a:t>
            </a:r>
            <a:r>
              <a:rPr lang="ru-RU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2019г.</a:t>
            </a:r>
            <a:r>
              <a:rPr lang="ru-RU" sz="31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Всего </a:t>
            </a:r>
            <a:r>
              <a:rPr lang="ru-RU" sz="3100" dirty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обучающихся 9-х классов Белокалитвинского района – </a:t>
            </a:r>
            <a:r>
              <a:rPr lang="ru-RU" sz="31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965 </a:t>
            </a:r>
            <a:r>
              <a:rPr lang="ru-RU" sz="3100" dirty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человек</a:t>
            </a:r>
            <a:r>
              <a:rPr lang="ru-RU" sz="3100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</a:rPr>
              <a:t/>
            </a:r>
            <a:br>
              <a:rPr lang="ru-RU" sz="3100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</a:rPr>
            </a:br>
            <a:r>
              <a:rPr lang="ru-RU" sz="4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100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4" name="Объект 9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24749683"/>
              </p:ext>
            </p:extLst>
          </p:nvPr>
        </p:nvGraphicFramePr>
        <p:xfrm>
          <a:off x="323528" y="2717750"/>
          <a:ext cx="8640763" cy="4122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197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683568" y="274638"/>
            <a:ext cx="825012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ru-RU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Выбор сдачи экзаменов в 2019 году</a:t>
            </a:r>
            <a:endParaRPr lang="ru-RU" sz="4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22773720"/>
              </p:ext>
            </p:extLst>
          </p:nvPr>
        </p:nvGraphicFramePr>
        <p:xfrm>
          <a:off x="683568" y="1268760"/>
          <a:ext cx="7874735" cy="4949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06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007604" y="332656"/>
            <a:ext cx="7128792" cy="64807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 к ГИА-9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954338741"/>
              </p:ext>
            </p:extLst>
          </p:nvPr>
        </p:nvGraphicFramePr>
        <p:xfrm>
          <a:off x="395536" y="1268760"/>
          <a:ext cx="835292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965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1"/>
          <p:cNvSpPr>
            <a:spLocks noGrp="1"/>
          </p:cNvSpPr>
          <p:nvPr>
            <p:ph sz="quarter" idx="13"/>
          </p:nvPr>
        </p:nvSpPr>
        <p:spPr>
          <a:xfrm>
            <a:off x="251520" y="476250"/>
            <a:ext cx="8435280" cy="5530850"/>
          </a:xfrm>
        </p:spPr>
        <p:txBody>
          <a:bodyPr>
            <a:normAutofit/>
          </a:bodyPr>
          <a:lstStyle/>
          <a:p>
            <a:pPr algn="ctr">
              <a:buFont typeface="Wingdings 3" pitchFamily="18" charset="2"/>
              <a:buNone/>
            </a:pPr>
            <a:r>
              <a:rPr lang="ru-RU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Государственная итоговая аттестация по программам основного общего образования в </a:t>
            </a:r>
            <a:r>
              <a:rPr lang="ru-RU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2019-2020 </a:t>
            </a:r>
            <a:r>
              <a:rPr lang="ru-RU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учебном году </a:t>
            </a:r>
            <a:r>
              <a:rPr lang="ru-RU" altLang="ru-RU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включает в себя:</a:t>
            </a:r>
            <a:r>
              <a:rPr lang="ru-RU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>
              <a:buFont typeface="Wingdings 3" pitchFamily="18" charset="2"/>
              <a:buNone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291201977"/>
              </p:ext>
            </p:extLst>
          </p:nvPr>
        </p:nvGraphicFramePr>
        <p:xfrm>
          <a:off x="611560" y="2348880"/>
          <a:ext cx="784887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260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76798981"/>
              </p:ext>
            </p:extLst>
          </p:nvPr>
        </p:nvGraphicFramePr>
        <p:xfrm>
          <a:off x="790575" y="333375"/>
          <a:ext cx="8353425" cy="4872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7544" y="5445224"/>
            <a:ext cx="842493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двух предметов из указанного списка с 1 сентября 2015 года является обязательным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ru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Изменения </a:t>
            </a:r>
            <a:r>
              <a:rPr lang="ru-RU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утверждены приказом Минобрнауки России от 07.07.2015 N 692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94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8424936" cy="446449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30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Русский </a:t>
            </a:r>
            <a:r>
              <a:rPr lang="ru-RU" sz="3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язык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заданий в экзаменационной работе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сократилось с 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 до 9, первичный балл за выполнение работы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с 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39 до 33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3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включён 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новый блок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практико-ориентированных 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заданий 1-5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3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Физика</a:t>
            </a:r>
            <a:r>
              <a:rPr lang="ru-RU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изменилась 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экзаменационной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работы. Общее 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заданий в экзаменационной работе уменьшено с 26 до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25, количество 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заданий с развёрнутым ответом увеличено с 5 до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Максимальный 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балл за выполнение всех заданий работы увеличился с 40 до 43 баллов.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6864" cy="1793167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182880" indent="0" algn="ctr">
              <a:buNone/>
            </a:pPr>
            <a:r>
              <a:rPr lang="ru-RU" sz="40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Изменения КИМ ОГЭ-2020 по всем предметам</a:t>
            </a:r>
            <a:endParaRPr lang="ru-RU" sz="40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07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7920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Биология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заданий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сокращено с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32 до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30. Максимальный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первичный балл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с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46 до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45.</a:t>
            </a:r>
          </a:p>
          <a:p>
            <a:pPr algn="just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Информатика 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ИКТ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заданий сокращено до 15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Во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всех заданиях предусмотрен либо краткий, либо развёрнутый ответ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История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предлагается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только одна модель КИМ, соответствующая линейной системе изучения истории на основе Историко-культурного стандарта и единого учебника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География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изменена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последовательность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заданий. Максимальный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первичный балл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изменен с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32 до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31.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007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80648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Обществознание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заданий КИМ сокращено с 31 до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24. Максимальный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первичный балл уменьшен с 39 до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35.</a:t>
            </a:r>
          </a:p>
          <a:p>
            <a:pPr algn="just"/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Иностранный язык (английский, немецкий, французский, испанский языки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внесены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изменения в разделы 2 («Задания по чтению») и 5 («Задания по говорению»).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Литература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максимального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количества баллов за всю работу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изменилось с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33 до 39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баллов. Введена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дополнительная тема сочинения в части 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Химия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предлагается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только одна модель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КИМ. 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экзаменационный вариант добавлена обязательная для выполнения 3 практическая часть, которая включает в себя два задания: 23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24.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13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2029</TotalTime>
  <Words>589</Words>
  <Application>Microsoft Office PowerPoint</Application>
  <PresentationFormat>Экран (4:3)</PresentationFormat>
  <Paragraphs>96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Презентация PowerPoint</vt:lpstr>
      <vt:lpstr>Государственная итоговая аттестация выпускников 9-х классов в 2019г.   Всего обучающихся 9-х классов Белокалитвинского района – 965 человек  </vt:lpstr>
      <vt:lpstr>Презентация PowerPoint</vt:lpstr>
      <vt:lpstr>Презентация PowerPoint</vt:lpstr>
      <vt:lpstr>Презентация PowerPoint</vt:lpstr>
      <vt:lpstr>Презентация PowerPoint</vt:lpstr>
      <vt:lpstr>Изменения КИМ ОГЭ-2020 по всем предметам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Продолжительность основного государственного экзамена</vt:lpstr>
      <vt:lpstr>Презентация PowerPoint</vt:lpstr>
      <vt:lpstr>Повторная аттестация</vt:lpstr>
      <vt:lpstr>На каких сайтах можно получить более подробную информацию о ГИА-9?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Кирилина Н.И.</dc:creator>
  <cp:lastModifiedBy>Ольга</cp:lastModifiedBy>
  <cp:revision>197</cp:revision>
  <dcterms:created xsi:type="dcterms:W3CDTF">2016-08-19T20:17:01Z</dcterms:created>
  <dcterms:modified xsi:type="dcterms:W3CDTF">2019-11-28T13:29:33Z</dcterms:modified>
</cp:coreProperties>
</file>