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1"/>
  </p:notesMasterIdLst>
  <p:sldIdLst>
    <p:sldId id="329" r:id="rId2"/>
    <p:sldId id="316" r:id="rId3"/>
    <p:sldId id="371" r:id="rId4"/>
    <p:sldId id="335" r:id="rId5"/>
    <p:sldId id="364" r:id="rId6"/>
    <p:sldId id="369" r:id="rId7"/>
    <p:sldId id="370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410" r:id="rId22"/>
    <p:sldId id="411" r:id="rId23"/>
    <p:sldId id="412" r:id="rId24"/>
    <p:sldId id="343" r:id="rId25"/>
    <p:sldId id="344" r:id="rId26"/>
    <p:sldId id="366" r:id="rId27"/>
    <p:sldId id="408" r:id="rId28"/>
    <p:sldId id="367" r:id="rId29"/>
    <p:sldId id="386" r:id="rId30"/>
    <p:sldId id="394" r:id="rId31"/>
    <p:sldId id="390" r:id="rId32"/>
    <p:sldId id="392" r:id="rId33"/>
    <p:sldId id="348" r:id="rId34"/>
    <p:sldId id="347" r:id="rId35"/>
    <p:sldId id="350" r:id="rId36"/>
    <p:sldId id="352" r:id="rId37"/>
    <p:sldId id="353" r:id="rId38"/>
    <p:sldId id="403" r:id="rId39"/>
    <p:sldId id="331" r:id="rId40"/>
    <p:sldId id="360" r:id="rId41"/>
    <p:sldId id="333" r:id="rId42"/>
    <p:sldId id="277" r:id="rId43"/>
    <p:sldId id="365" r:id="rId44"/>
    <p:sldId id="280" r:id="rId45"/>
    <p:sldId id="362" r:id="rId46"/>
    <p:sldId id="355" r:id="rId47"/>
    <p:sldId id="356" r:id="rId48"/>
    <p:sldId id="293" r:id="rId49"/>
    <p:sldId id="40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691241734092235E-2"/>
          <c:y val="6.2995756703433492E-2"/>
          <c:w val="0.89514120454408941"/>
          <c:h val="0.833295009287517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ГИА - 9 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388524810453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942141011483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ОГЭ</c:v>
                </c:pt>
                <c:pt idx="1">
                  <c:v>ГВЭ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915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126720"/>
        <c:axId val="82128256"/>
        <c:axId val="0"/>
      </c:bar3DChart>
      <c:catAx>
        <c:axId val="821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128256"/>
        <c:crosses val="autoZero"/>
        <c:auto val="1"/>
        <c:lblAlgn val="ctr"/>
        <c:lblOffset val="100"/>
        <c:noMultiLvlLbl val="0"/>
      </c:catAx>
      <c:valAx>
        <c:axId val="8212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212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2024642135631E-2"/>
          <c:y val="6.084656084656085E-2"/>
          <c:w val="0.90740797535786422"/>
          <c:h val="0.5541996833729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7739204064352259E-3"/>
                  <c:y val="-0.28835978835978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739204064352259E-3"/>
                  <c:y val="-0.28835978835978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69602032176129E-3"/>
                  <c:y val="-8.465608465608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9841269841269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934801016088067E-3"/>
                  <c:y val="-0.1269841269841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934801016088067E-3"/>
                  <c:y val="-0.19576719576719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869602032176129E-3"/>
                  <c:y val="-9.78835978835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3869602032176129E-3"/>
                  <c:y val="-6.084656084656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4.232804232804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6934801016089307E-3"/>
                  <c:y val="-5.55555555555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Физика</c:v>
                </c:pt>
                <c:pt idx="7">
                  <c:v>Информатика и ИКТ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928</c:v>
                </c:pt>
                <c:pt idx="1">
                  <c:v>928</c:v>
                </c:pt>
                <c:pt idx="2">
                  <c:v>104</c:v>
                </c:pt>
                <c:pt idx="3">
                  <c:v>552</c:v>
                </c:pt>
                <c:pt idx="4">
                  <c:v>204</c:v>
                </c:pt>
                <c:pt idx="5">
                  <c:v>584</c:v>
                </c:pt>
                <c:pt idx="6">
                  <c:v>82</c:v>
                </c:pt>
                <c:pt idx="7">
                  <c:v>264</c:v>
                </c:pt>
                <c:pt idx="8">
                  <c:v>15</c:v>
                </c:pt>
                <c:pt idx="9">
                  <c:v>13</c:v>
                </c:pt>
                <c:pt idx="1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Физика</c:v>
                </c:pt>
                <c:pt idx="7">
                  <c:v>Информатика и ИКТ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Обществознание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Физика</c:v>
                </c:pt>
                <c:pt idx="7">
                  <c:v>Информатика и ИКТ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02688"/>
        <c:axId val="5204992"/>
      </c:barChart>
      <c:catAx>
        <c:axId val="5202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04992"/>
        <c:crosses val="autoZero"/>
        <c:auto val="1"/>
        <c:lblAlgn val="ctr"/>
        <c:lblOffset val="100"/>
        <c:noMultiLvlLbl val="0"/>
      </c:catAx>
      <c:valAx>
        <c:axId val="5204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02784"/>
        <c:axId val="99436032"/>
      </c:barChart>
      <c:catAx>
        <c:axId val="8610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436032"/>
        <c:crosses val="autoZero"/>
        <c:auto val="1"/>
        <c:lblAlgn val="ctr"/>
        <c:lblOffset val="100"/>
        <c:noMultiLvlLbl val="0"/>
      </c:catAx>
      <c:valAx>
        <c:axId val="9943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102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география</c:v>
                </c:pt>
                <c:pt idx="1">
                  <c:v>информатика</c:v>
                </c:pt>
                <c:pt idx="2">
                  <c:v>физика</c:v>
                </c:pt>
                <c:pt idx="3">
                  <c:v>литература</c:v>
                </c:pt>
                <c:pt idx="4">
                  <c:v>биология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52</c:v>
                </c:pt>
                <c:pt idx="2">
                  <c:v>51</c:v>
                </c:pt>
                <c:pt idx="3">
                  <c:v>57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география</c:v>
                </c:pt>
                <c:pt idx="1">
                  <c:v>информатика</c:v>
                </c:pt>
                <c:pt idx="2">
                  <c:v>физика</c:v>
                </c:pt>
                <c:pt idx="3">
                  <c:v>литература</c:v>
                </c:pt>
                <c:pt idx="4">
                  <c:v>биология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41.79</c:v>
                </c:pt>
                <c:pt idx="1">
                  <c:v>49</c:v>
                </c:pt>
                <c:pt idx="2">
                  <c:v>47</c:v>
                </c:pt>
                <c:pt idx="3">
                  <c:v>54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49920"/>
        <c:axId val="128534784"/>
      </c:barChart>
      <c:catAx>
        <c:axId val="12644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8534784"/>
        <c:crosses val="autoZero"/>
        <c:auto val="1"/>
        <c:lblAlgn val="ctr"/>
        <c:lblOffset val="100"/>
        <c:noMultiLvlLbl val="0"/>
      </c:catAx>
      <c:valAx>
        <c:axId val="1285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449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970E5-92A5-41A4-9732-34EC29B9B1AD}" type="doc">
      <dgm:prSet loTypeId="urn:microsoft.com/office/officeart/2005/8/layout/cycle7" loCatId="cycle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3CBFB387-8121-4FA4-BD7E-F0847CA325B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Обязательные экзамены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91033D2-CD7B-4117-9188-8158B732D431}" type="parTrans" cxnId="{FE3A03DC-CB1D-4E72-9749-4142718DF92F}">
      <dgm:prSet/>
      <dgm:spPr/>
      <dgm:t>
        <a:bodyPr/>
        <a:lstStyle/>
        <a:p>
          <a:endParaRPr lang="ru-RU"/>
        </a:p>
      </dgm:t>
    </dgm:pt>
    <dgm:pt modelId="{F90D08B1-1A72-47AF-85A6-3D3028A25F3F}" type="sibTrans" cxnId="{FE3A03DC-CB1D-4E72-9749-4142718DF92F}">
      <dgm:prSet/>
      <dgm:spPr/>
      <dgm:t>
        <a:bodyPr/>
        <a:lstStyle/>
        <a:p>
          <a:endParaRPr lang="ru-RU"/>
        </a:p>
      </dgm:t>
    </dgm:pt>
    <dgm:pt modelId="{0D741457-97C8-4F2D-8162-0C43BA14E4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C98F04-930F-4F59-ADBF-621ABE424769}" type="parTrans" cxnId="{9D7D1087-3C41-4644-8058-364581137205}">
      <dgm:prSet/>
      <dgm:spPr/>
      <dgm:t>
        <a:bodyPr/>
        <a:lstStyle/>
        <a:p>
          <a:endParaRPr lang="ru-RU"/>
        </a:p>
      </dgm:t>
    </dgm:pt>
    <dgm:pt modelId="{F494701B-5D06-4F38-A6A5-778D4A09BEED}" type="sibTrans" cxnId="{9D7D1087-3C41-4644-8058-364581137205}">
      <dgm:prSet/>
      <dgm:spPr/>
      <dgm:t>
        <a:bodyPr/>
        <a:lstStyle/>
        <a:p>
          <a:endParaRPr lang="ru-RU"/>
        </a:p>
      </dgm:t>
    </dgm:pt>
    <dgm:pt modelId="{B0AC866C-EB04-474B-A98E-4F8EF8ADD4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Русский язык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749927-C756-4F24-A6A4-8DD98F2ED2D8}" type="parTrans" cxnId="{F042B002-36DC-4A3B-BC80-A88C67C2D8B4}">
      <dgm:prSet/>
      <dgm:spPr/>
      <dgm:t>
        <a:bodyPr/>
        <a:lstStyle/>
        <a:p>
          <a:endParaRPr lang="ru-RU"/>
        </a:p>
      </dgm:t>
    </dgm:pt>
    <dgm:pt modelId="{CBB9489E-4265-4D16-8A3F-6A814D33C39F}" type="sibTrans" cxnId="{F042B002-36DC-4A3B-BC80-A88C67C2D8B4}">
      <dgm:prSet/>
      <dgm:spPr/>
      <dgm:t>
        <a:bodyPr/>
        <a:lstStyle/>
        <a:p>
          <a:endParaRPr lang="ru-RU"/>
        </a:p>
      </dgm:t>
    </dgm:pt>
    <dgm:pt modelId="{B2EEBDD5-3523-4B3C-AD20-73248EAD8B58}" type="pres">
      <dgm:prSet presAssocID="{92C970E5-92A5-41A4-9732-34EC29B9B1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FBA8A3-D752-4A39-84D2-A2B6F8985DEE}" type="pres">
      <dgm:prSet presAssocID="{3CBFB387-8121-4FA4-BD7E-F0847CA325B8}" presName="node" presStyleLbl="node1" presStyleIdx="0" presStyleCnt="3" custScaleX="264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BB084-B7A0-4578-B3A1-E447863C2B81}" type="pres">
      <dgm:prSet presAssocID="{F90D08B1-1A72-47AF-85A6-3D3028A25F3F}" presName="sibTrans" presStyleLbl="sibTrans2D1" presStyleIdx="0" presStyleCnt="3" custAng="16878814" custScaleX="204030" custScaleY="447803" custLinFactX="7567" custLinFactNeighborX="100000" custLinFactNeighborY="-8143"/>
      <dgm:spPr/>
      <dgm:t>
        <a:bodyPr/>
        <a:lstStyle/>
        <a:p>
          <a:endParaRPr lang="ru-RU"/>
        </a:p>
      </dgm:t>
    </dgm:pt>
    <dgm:pt modelId="{968B6689-11D9-4C21-8627-A7CB9CF5CF81}" type="pres">
      <dgm:prSet presAssocID="{F90D08B1-1A72-47AF-85A6-3D3028A25F3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7F9E8ED-C5AB-42A6-A3B5-BFD7CEED5C07}" type="pres">
      <dgm:prSet presAssocID="{0D741457-97C8-4F2D-8162-0C43BA14E40B}" presName="node" presStyleLbl="node1" presStyleIdx="1" presStyleCnt="3" custScaleX="189543" custRadScaleRad="123069" custRadScaleInc="-10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373C0-D364-49AA-BB4E-A9BD385A8000}" type="pres">
      <dgm:prSet presAssocID="{F494701B-5D06-4F38-A6A5-778D4A09BEED}" presName="sibTrans" presStyleLbl="sibTrans2D1" presStyleIdx="1" presStyleCnt="3" custLinFactX="-13323" custLinFactNeighborX="-100000" custLinFactNeighborY="16572"/>
      <dgm:spPr/>
      <dgm:t>
        <a:bodyPr/>
        <a:lstStyle/>
        <a:p>
          <a:endParaRPr lang="ru-RU"/>
        </a:p>
      </dgm:t>
    </dgm:pt>
    <dgm:pt modelId="{E059ED50-1FF9-418A-B471-725F649D4166}" type="pres">
      <dgm:prSet presAssocID="{F494701B-5D06-4F38-A6A5-778D4A09BEE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C4687BF-6576-4BF7-B7B0-328E6DFA33F6}" type="pres">
      <dgm:prSet presAssocID="{B0AC866C-EB04-474B-A98E-4F8EF8ADD470}" presName="node" presStyleLbl="node1" presStyleIdx="2" presStyleCnt="3" custScaleX="193603" custRadScaleRad="117239" custRadScaleInc="9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DF23-6E04-464A-BBD5-10947237A923}" type="pres">
      <dgm:prSet presAssocID="{CBB9489E-4265-4D16-8A3F-6A814D33C39F}" presName="sibTrans" presStyleLbl="sibTrans2D1" presStyleIdx="2" presStyleCnt="3" custAng="4832269" custScaleX="222481" custScaleY="448818" custLinFactX="-100000" custLinFactNeighborX="-153278" custLinFactNeighborY="-7410"/>
      <dgm:spPr/>
      <dgm:t>
        <a:bodyPr/>
        <a:lstStyle/>
        <a:p>
          <a:endParaRPr lang="ru-RU"/>
        </a:p>
      </dgm:t>
    </dgm:pt>
    <dgm:pt modelId="{DD243B11-7211-4FF3-A617-EAFC7B57B8E3}" type="pres">
      <dgm:prSet presAssocID="{CBB9489E-4265-4D16-8A3F-6A814D33C39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E5B3491-792A-48B6-8A4C-E9C014E8CC76}" type="presOf" srcId="{CBB9489E-4265-4D16-8A3F-6A814D33C39F}" destId="{DD243B11-7211-4FF3-A617-EAFC7B57B8E3}" srcOrd="1" destOrd="0" presId="urn:microsoft.com/office/officeart/2005/8/layout/cycle7"/>
    <dgm:cxn modelId="{FE3A03DC-CB1D-4E72-9749-4142718DF92F}" srcId="{92C970E5-92A5-41A4-9732-34EC29B9B1AD}" destId="{3CBFB387-8121-4FA4-BD7E-F0847CA325B8}" srcOrd="0" destOrd="0" parTransId="{191033D2-CD7B-4117-9188-8158B732D431}" sibTransId="{F90D08B1-1A72-47AF-85A6-3D3028A25F3F}"/>
    <dgm:cxn modelId="{B2C55149-E9E1-4335-A5B9-3051A48C0C4D}" type="presOf" srcId="{92C970E5-92A5-41A4-9732-34EC29B9B1AD}" destId="{B2EEBDD5-3523-4B3C-AD20-73248EAD8B58}" srcOrd="0" destOrd="0" presId="urn:microsoft.com/office/officeart/2005/8/layout/cycle7"/>
    <dgm:cxn modelId="{6C78641F-DF10-41DC-8C10-58A7393146A1}" type="presOf" srcId="{F90D08B1-1A72-47AF-85A6-3D3028A25F3F}" destId="{968B6689-11D9-4C21-8627-A7CB9CF5CF81}" srcOrd="1" destOrd="0" presId="urn:microsoft.com/office/officeart/2005/8/layout/cycle7"/>
    <dgm:cxn modelId="{F042B002-36DC-4A3B-BC80-A88C67C2D8B4}" srcId="{92C970E5-92A5-41A4-9732-34EC29B9B1AD}" destId="{B0AC866C-EB04-474B-A98E-4F8EF8ADD470}" srcOrd="2" destOrd="0" parTransId="{F0749927-C756-4F24-A6A4-8DD98F2ED2D8}" sibTransId="{CBB9489E-4265-4D16-8A3F-6A814D33C39F}"/>
    <dgm:cxn modelId="{24B7AAAE-82B6-43A7-A700-DB4BE674D36B}" type="presOf" srcId="{CBB9489E-4265-4D16-8A3F-6A814D33C39F}" destId="{C164DF23-6E04-464A-BBD5-10947237A923}" srcOrd="0" destOrd="0" presId="urn:microsoft.com/office/officeart/2005/8/layout/cycle7"/>
    <dgm:cxn modelId="{286EEDA7-AD54-4961-8985-B8234B125153}" type="presOf" srcId="{F494701B-5D06-4F38-A6A5-778D4A09BEED}" destId="{E059ED50-1FF9-418A-B471-725F649D4166}" srcOrd="1" destOrd="0" presId="urn:microsoft.com/office/officeart/2005/8/layout/cycle7"/>
    <dgm:cxn modelId="{D3C010D0-B20E-43B9-861D-403B8114D471}" type="presOf" srcId="{F494701B-5D06-4F38-A6A5-778D4A09BEED}" destId="{A01373C0-D364-49AA-BB4E-A9BD385A8000}" srcOrd="0" destOrd="0" presId="urn:microsoft.com/office/officeart/2005/8/layout/cycle7"/>
    <dgm:cxn modelId="{AA6A6AC2-9D59-4891-A62E-23E37A26417C}" type="presOf" srcId="{0D741457-97C8-4F2D-8162-0C43BA14E40B}" destId="{07F9E8ED-C5AB-42A6-A3B5-BFD7CEED5C07}" srcOrd="0" destOrd="0" presId="urn:microsoft.com/office/officeart/2005/8/layout/cycle7"/>
    <dgm:cxn modelId="{9D7D1087-3C41-4644-8058-364581137205}" srcId="{92C970E5-92A5-41A4-9732-34EC29B9B1AD}" destId="{0D741457-97C8-4F2D-8162-0C43BA14E40B}" srcOrd="1" destOrd="0" parTransId="{C8C98F04-930F-4F59-ADBF-621ABE424769}" sibTransId="{F494701B-5D06-4F38-A6A5-778D4A09BEED}"/>
    <dgm:cxn modelId="{B5FAEBE1-2AED-4086-9B8A-E05B3BDAC392}" type="presOf" srcId="{3CBFB387-8121-4FA4-BD7E-F0847CA325B8}" destId="{D8FBA8A3-D752-4A39-84D2-A2B6F8985DEE}" srcOrd="0" destOrd="0" presId="urn:microsoft.com/office/officeart/2005/8/layout/cycle7"/>
    <dgm:cxn modelId="{360C16FC-1322-4D73-97C1-5228D52ABCED}" type="presOf" srcId="{B0AC866C-EB04-474B-A98E-4F8EF8ADD470}" destId="{8C4687BF-6576-4BF7-B7B0-328E6DFA33F6}" srcOrd="0" destOrd="0" presId="urn:microsoft.com/office/officeart/2005/8/layout/cycle7"/>
    <dgm:cxn modelId="{4A209194-D0D3-4990-ABC4-D0752FBF7906}" type="presOf" srcId="{F90D08B1-1A72-47AF-85A6-3D3028A25F3F}" destId="{3E8BB084-B7A0-4578-B3A1-E447863C2B81}" srcOrd="0" destOrd="0" presId="urn:microsoft.com/office/officeart/2005/8/layout/cycle7"/>
    <dgm:cxn modelId="{495C3EAB-B4E3-497C-99E1-37CD04E5AE39}" type="presParOf" srcId="{B2EEBDD5-3523-4B3C-AD20-73248EAD8B58}" destId="{D8FBA8A3-D752-4A39-84D2-A2B6F8985DEE}" srcOrd="0" destOrd="0" presId="urn:microsoft.com/office/officeart/2005/8/layout/cycle7"/>
    <dgm:cxn modelId="{2B281A02-5914-4AAE-B986-FE4084D63BBF}" type="presParOf" srcId="{B2EEBDD5-3523-4B3C-AD20-73248EAD8B58}" destId="{3E8BB084-B7A0-4578-B3A1-E447863C2B81}" srcOrd="1" destOrd="0" presId="urn:microsoft.com/office/officeart/2005/8/layout/cycle7"/>
    <dgm:cxn modelId="{55F44F04-0F22-4307-8C1C-BE90D1B1B3FB}" type="presParOf" srcId="{3E8BB084-B7A0-4578-B3A1-E447863C2B81}" destId="{968B6689-11D9-4C21-8627-A7CB9CF5CF81}" srcOrd="0" destOrd="0" presId="urn:microsoft.com/office/officeart/2005/8/layout/cycle7"/>
    <dgm:cxn modelId="{852BFB1B-BFDB-4469-B9AE-F6A76AEC632E}" type="presParOf" srcId="{B2EEBDD5-3523-4B3C-AD20-73248EAD8B58}" destId="{07F9E8ED-C5AB-42A6-A3B5-BFD7CEED5C07}" srcOrd="2" destOrd="0" presId="urn:microsoft.com/office/officeart/2005/8/layout/cycle7"/>
    <dgm:cxn modelId="{4EE7D12D-9C72-4128-B195-59D9A9D296A0}" type="presParOf" srcId="{B2EEBDD5-3523-4B3C-AD20-73248EAD8B58}" destId="{A01373C0-D364-49AA-BB4E-A9BD385A8000}" srcOrd="3" destOrd="0" presId="urn:microsoft.com/office/officeart/2005/8/layout/cycle7"/>
    <dgm:cxn modelId="{5AD03B31-D124-4DC0-BFF7-6C99DA3AB0BD}" type="presParOf" srcId="{A01373C0-D364-49AA-BB4E-A9BD385A8000}" destId="{E059ED50-1FF9-418A-B471-725F649D4166}" srcOrd="0" destOrd="0" presId="urn:microsoft.com/office/officeart/2005/8/layout/cycle7"/>
    <dgm:cxn modelId="{CA4F22A6-7951-402D-AE53-4C28E9B9E3DA}" type="presParOf" srcId="{B2EEBDD5-3523-4B3C-AD20-73248EAD8B58}" destId="{8C4687BF-6576-4BF7-B7B0-328E6DFA33F6}" srcOrd="4" destOrd="0" presId="urn:microsoft.com/office/officeart/2005/8/layout/cycle7"/>
    <dgm:cxn modelId="{3AA7F1F5-E4E1-46F9-8BE4-ADD23F375FDE}" type="presParOf" srcId="{B2EEBDD5-3523-4B3C-AD20-73248EAD8B58}" destId="{C164DF23-6E04-464A-BBD5-10947237A923}" srcOrd="5" destOrd="0" presId="urn:microsoft.com/office/officeart/2005/8/layout/cycle7"/>
    <dgm:cxn modelId="{9BBDA463-6021-4165-BCD9-043E2100ACAB}" type="presParOf" srcId="{C164DF23-6E04-464A-BBD5-10947237A923}" destId="{DD243B11-7211-4FF3-A617-EAFC7B57B8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Экзамены по выбору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Литература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География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Физика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Химия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Обществознание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Информатика и ИКТ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Иностранный язык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История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  <dgm:t>
        <a:bodyPr/>
        <a:lstStyle/>
        <a:p>
          <a:endParaRPr lang="ru-RU"/>
        </a:p>
      </dgm:t>
    </dgm:pt>
    <dgm:pt modelId="{60260E37-C6EB-4583-94E1-1F75E1809A43}" type="pres">
      <dgm:prSet presAssocID="{157F0CAD-C022-456B-9E1B-5A07E2D8BE37}" presName="LevelOneTextNode" presStyleLbl="node0" presStyleIdx="0" presStyleCnt="1" custAng="5400000" custScaleX="252924" custScaleY="89551" custLinFactX="-142414" custLinFactNeighborX="-200000" custLinFactNeighborY="-5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  <dgm:t>
        <a:bodyPr/>
        <a:lstStyle/>
        <a:p>
          <a:endParaRPr lang="ru-RU"/>
        </a:p>
      </dgm:t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  <dgm:t>
        <a:bodyPr/>
        <a:lstStyle/>
        <a:p>
          <a:endParaRPr lang="ru-RU"/>
        </a:p>
      </dgm:t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  <dgm:t>
        <a:bodyPr/>
        <a:lstStyle/>
        <a:p>
          <a:endParaRPr lang="ru-RU"/>
        </a:p>
      </dgm:t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  <dgm:t>
        <a:bodyPr/>
        <a:lstStyle/>
        <a:p>
          <a:endParaRPr lang="ru-RU"/>
        </a:p>
      </dgm:t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  <dgm:t>
        <a:bodyPr/>
        <a:lstStyle/>
        <a:p>
          <a:endParaRPr lang="ru-RU"/>
        </a:p>
      </dgm:t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  <dgm:t>
        <a:bodyPr/>
        <a:lstStyle/>
        <a:p>
          <a:endParaRPr lang="ru-RU"/>
        </a:p>
      </dgm:t>
    </dgm:pt>
    <dgm:pt modelId="{4CDA7891-E907-425B-AA2F-8232233ECE72}" type="pres">
      <dgm:prSet presAssocID="{3CE166DF-65CE-4FFD-85AC-AF42AFF992A7}" presName="LevelTwoTextNode" presStyleLbl="node2" presStyleIdx="2" presStyleCnt="9" custScaleX="25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  <dgm:t>
        <a:bodyPr/>
        <a:lstStyle/>
        <a:p>
          <a:endParaRPr lang="ru-RU"/>
        </a:p>
      </dgm:t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  <dgm:t>
        <a:bodyPr/>
        <a:lstStyle/>
        <a:p>
          <a:endParaRPr lang="ru-RU"/>
        </a:p>
      </dgm:t>
    </dgm:pt>
    <dgm:pt modelId="{47B59B8F-7C09-4621-86B1-D5419B4B0160}" type="pres">
      <dgm:prSet presAssocID="{87E05257-AC71-4309-9A02-C546D42FF0C1}" presName="LevelTwoTextNode" presStyleLbl="node2" presStyleIdx="3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  <dgm:t>
        <a:bodyPr/>
        <a:lstStyle/>
        <a:p>
          <a:endParaRPr lang="ru-RU"/>
        </a:p>
      </dgm:t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  <dgm:t>
        <a:bodyPr/>
        <a:lstStyle/>
        <a:p>
          <a:endParaRPr lang="ru-RU"/>
        </a:p>
      </dgm:t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  <dgm:t>
        <a:bodyPr/>
        <a:lstStyle/>
        <a:p>
          <a:endParaRPr lang="ru-RU"/>
        </a:p>
      </dgm:t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  <dgm:t>
        <a:bodyPr/>
        <a:lstStyle/>
        <a:p>
          <a:endParaRPr lang="ru-RU"/>
        </a:p>
      </dgm:t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  <dgm:t>
        <a:bodyPr/>
        <a:lstStyle/>
        <a:p>
          <a:endParaRPr lang="ru-RU"/>
        </a:p>
      </dgm:t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  <dgm:t>
        <a:bodyPr/>
        <a:lstStyle/>
        <a:p>
          <a:endParaRPr lang="ru-RU"/>
        </a:p>
      </dgm:t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  <dgm:t>
        <a:bodyPr/>
        <a:lstStyle/>
        <a:p>
          <a:endParaRPr lang="ru-RU"/>
        </a:p>
      </dgm:t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  <dgm:t>
        <a:bodyPr/>
        <a:lstStyle/>
        <a:p>
          <a:endParaRPr lang="ru-RU"/>
        </a:p>
      </dgm:t>
    </dgm:pt>
    <dgm:pt modelId="{1517A5EB-3FB3-481A-A1FD-C4A3F0F1B0E7}" type="pres">
      <dgm:prSet presAssocID="{7ED0F5CD-DB76-4D6C-9645-378B6BB136CC}" presName="LevelTwoTextNode" presStyleLbl="node2" presStyleIdx="7" presStyleCnt="9" custScaleX="290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  <dgm:t>
        <a:bodyPr/>
        <a:lstStyle/>
        <a:p>
          <a:endParaRPr lang="ru-RU"/>
        </a:p>
      </dgm:t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  <dgm:t>
        <a:bodyPr/>
        <a:lstStyle/>
        <a:p>
          <a:endParaRPr lang="ru-RU"/>
        </a:p>
      </dgm:t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  <dgm:t>
        <a:bodyPr/>
        <a:lstStyle/>
        <a:p>
          <a:endParaRPr lang="ru-RU"/>
        </a:p>
      </dgm:t>
    </dgm:pt>
  </dgm:ptLst>
  <dgm:cxnLst>
    <dgm:cxn modelId="{05562C5E-525D-4C54-A0B6-7C127043521B}" type="presOf" srcId="{E903321F-39D0-4B18-8E25-381B715B9970}" destId="{97CE5132-77A5-4BD9-90B2-C29F6FCDD11C}" srcOrd="0" destOrd="0" presId="urn:microsoft.com/office/officeart/2008/layout/HorizontalMultiLevelHierarchy"/>
    <dgm:cxn modelId="{6FDB2E60-6B7D-4E39-AA4D-41F1B2FE0AAF}" type="presOf" srcId="{DB361064-3F86-41FB-A910-797384323BA2}" destId="{00B74456-248F-496D-84BC-491316FD2AA2}" srcOrd="0" destOrd="0" presId="urn:microsoft.com/office/officeart/2008/layout/HorizontalMultiLevelHierarchy"/>
    <dgm:cxn modelId="{7E5A4B04-575C-414A-B10E-5BB7F8F44766}" type="presOf" srcId="{DB361064-3F86-41FB-A910-797384323BA2}" destId="{91909E1A-B068-43AD-957E-D52B26969DCA}" srcOrd="1" destOrd="0" presId="urn:microsoft.com/office/officeart/2008/layout/HorizontalMultiLevelHierarchy"/>
    <dgm:cxn modelId="{4A0FE2AE-1D6C-4AFB-9C9A-6DCE678D42FF}" type="presOf" srcId="{2A4E2E22-5AE0-4BB4-8336-2E03011FA309}" destId="{E1009F85-C170-493B-89D8-2F39CE2A0EC9}" srcOrd="0" destOrd="0" presId="urn:microsoft.com/office/officeart/2008/layout/HorizontalMultiLevelHierarchy"/>
    <dgm:cxn modelId="{7A61C4C6-D52D-486F-AE1C-ECC563D822A9}" type="presOf" srcId="{EF6DDE06-666B-4EAC-BE2F-7257127DC230}" destId="{8A1983B7-DE5A-4F7C-9965-D452A3C7BFB6}" srcOrd="0" destOrd="0" presId="urn:microsoft.com/office/officeart/2008/layout/HorizontalMultiLevelHierarchy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D7979920-8D9E-4A9A-B3C6-2E235DABBB2C}" type="presOf" srcId="{87E05257-AC71-4309-9A02-C546D42FF0C1}" destId="{47B59B8F-7C09-4621-86B1-D5419B4B0160}" srcOrd="0" destOrd="0" presId="urn:microsoft.com/office/officeart/2008/layout/HorizontalMultiLevelHierarchy"/>
    <dgm:cxn modelId="{B9DA3B01-678B-4A33-A4CF-E373682D8A42}" type="presOf" srcId="{CFC9503C-82B1-4DB0-B2EA-4FA693D930E7}" destId="{A1DC903E-C896-44B1-89FF-CE03537CFA43}" srcOrd="1" destOrd="0" presId="urn:microsoft.com/office/officeart/2008/layout/HorizontalMultiLevelHierarchy"/>
    <dgm:cxn modelId="{F26AD10E-5DC6-4E25-88DE-DEF20FCFC336}" type="presOf" srcId="{C7F81043-E896-43CE-9478-72E3B890A084}" destId="{EE36EBED-59E4-48BB-9639-8897AEA121E8}" srcOrd="0" destOrd="0" presId="urn:microsoft.com/office/officeart/2008/layout/HorizontalMultiLevelHierarchy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69F0F3DE-D4C2-4812-AA0E-E508F9AD3E19}" type="presOf" srcId="{BF4E8C9A-B618-473F-AF63-288D19142CF1}" destId="{5D844060-C239-4E0D-88D2-253D15B39E9D}" srcOrd="1" destOrd="0" presId="urn:microsoft.com/office/officeart/2008/layout/HorizontalMultiLevelHierarchy"/>
    <dgm:cxn modelId="{A2DDC20C-791E-472C-AA09-0693932C0D1F}" type="presOf" srcId="{E534B2E4-0DCC-4AC4-9DCE-A41BC79135A5}" destId="{34F4A9D2-59C1-4D37-8C0D-CCEB03E8A878}" srcOrd="1" destOrd="0" presId="urn:microsoft.com/office/officeart/2008/layout/HorizontalMultiLevelHierarchy"/>
    <dgm:cxn modelId="{08AD0858-2B21-4FA2-A044-8A856C48F060}" type="presOf" srcId="{157F0CAD-C022-456B-9E1B-5A07E2D8BE37}" destId="{60260E37-C6EB-4583-94E1-1F75E1809A43}" srcOrd="0" destOrd="0" presId="urn:microsoft.com/office/officeart/2008/layout/HorizontalMultiLevelHierarchy"/>
    <dgm:cxn modelId="{B87D66CE-246A-43BF-A334-2C0763E73C5A}" type="presOf" srcId="{33F5B6FF-8307-415B-BFCC-CBBAA304B51E}" destId="{C65F638E-B150-4155-8362-6C49078969CE}" srcOrd="1" destOrd="0" presId="urn:microsoft.com/office/officeart/2008/layout/HorizontalMultiLevelHierarchy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48A95AFC-E1BC-4C76-80A9-5A270906FDB0}" type="presOf" srcId="{1DA29EE9-BB40-415D-8C65-E04E3FD14098}" destId="{E9AB9C46-C42E-4123-9299-AA2BCE8F8F7A}" srcOrd="0" destOrd="0" presId="urn:microsoft.com/office/officeart/2008/layout/HorizontalMultiLevelHierarchy"/>
    <dgm:cxn modelId="{1AF04ADB-2D26-4E45-B5C2-2B7744649828}" type="presOf" srcId="{8E14551D-AF30-49C5-9AE2-5868785B91D1}" destId="{89E76E04-2502-44F2-A66D-9630FAB8EACA}" srcOrd="0" destOrd="0" presId="urn:microsoft.com/office/officeart/2008/layout/HorizontalMultiLevelHierarchy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43FBD4B7-4E14-4993-B3A5-10E6995E29F9}" type="presOf" srcId="{3CE166DF-65CE-4FFD-85AC-AF42AFF992A7}" destId="{4CDA7891-E907-425B-AA2F-8232233ECE72}" srcOrd="0" destOrd="0" presId="urn:microsoft.com/office/officeart/2008/layout/HorizontalMultiLevelHierarchy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7DCEEFEA-9DC4-4107-B126-BEA255A8D249}" type="presOf" srcId="{33F5B6FF-8307-415B-BFCC-CBBAA304B51E}" destId="{1B8BFA40-40A9-4837-BB58-BD774A91D4F7}" srcOrd="0" destOrd="0" presId="urn:microsoft.com/office/officeart/2008/layout/HorizontalMultiLevelHierarchy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E0407B07-D64A-4CC2-987B-783605D5E967}" type="presOf" srcId="{BF0D85F7-541F-4DAA-B38F-FFC2CF3887EA}" destId="{64D7ED46-B109-4EC7-949A-CCF45477DF95}" srcOrd="0" destOrd="0" presId="urn:microsoft.com/office/officeart/2008/layout/HorizontalMultiLevelHierarchy"/>
    <dgm:cxn modelId="{202800D2-7141-4B37-A08D-E98891D7E4C3}" type="presOf" srcId="{EF6DDE06-666B-4EAC-BE2F-7257127DC230}" destId="{28F54E67-6EC3-4802-B950-358786ECE5CD}" srcOrd="1" destOrd="0" presId="urn:microsoft.com/office/officeart/2008/layout/HorizontalMultiLevelHierarchy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3BCEFDD3-2253-41B1-9293-0FACA70E83CF}" type="presOf" srcId="{BF4E8C9A-B618-473F-AF63-288D19142CF1}" destId="{2BC2474D-EC1E-41D2-9A6A-5D1BFC0B2C75}" srcOrd="0" destOrd="0" presId="urn:microsoft.com/office/officeart/2008/layout/HorizontalMultiLevelHierarchy"/>
    <dgm:cxn modelId="{2BC203A4-81AB-4C81-82D9-769D8B9C98A2}" type="presOf" srcId="{0FE1689E-31DB-4630-9BF0-2E600C70789A}" destId="{1E329FC5-1F2F-43CC-B5AB-8D4E010BFFEC}" srcOrd="1" destOrd="0" presId="urn:microsoft.com/office/officeart/2008/layout/HorizontalMultiLevelHierarchy"/>
    <dgm:cxn modelId="{2AD4EC52-7D9D-4583-958E-CD7A5E02D40A}" type="presOf" srcId="{0FE1689E-31DB-4630-9BF0-2E600C70789A}" destId="{F6C527FC-7E0E-4910-8B93-4C854C0102A8}" srcOrd="0" destOrd="0" presId="urn:microsoft.com/office/officeart/2008/layout/HorizontalMultiLevelHierarchy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07001FB5-06C0-4D61-B2B7-A09586D1189F}" type="presOf" srcId="{E534B2E4-0DCC-4AC4-9DCE-A41BC79135A5}" destId="{D6F5506B-2D61-4A78-A890-4FE281442A01}" srcOrd="0" destOrd="0" presId="urn:microsoft.com/office/officeart/2008/layout/HorizontalMultiLevelHierarchy"/>
    <dgm:cxn modelId="{B7AC0857-E5E2-47F7-B626-B318B8DD3886}" type="presOf" srcId="{C7F81043-E896-43CE-9478-72E3B890A084}" destId="{C8C67003-3A8C-4349-AEFE-9BA23BDF0ECD}" srcOrd="1" destOrd="0" presId="urn:microsoft.com/office/officeart/2008/layout/HorizontalMultiLevelHierarchy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B4D9E7B2-A921-4B7C-B080-C6819B25B339}" type="presOf" srcId="{63892088-0173-494E-B2E2-6C9684ACAFB0}" destId="{47E88B3E-AC47-453B-A2B7-FA552D0153FF}" srcOrd="0" destOrd="0" presId="urn:microsoft.com/office/officeart/2008/layout/HorizontalMultiLevelHierarchy"/>
    <dgm:cxn modelId="{28D4CE9E-BE0E-457C-B19C-0E9BF546FE4C}" type="presOf" srcId="{3D3C3821-D2EB-4DF6-A682-B450D5335647}" destId="{898624CB-D5BE-45A1-8BBD-9BFCB8E1151E}" srcOrd="0" destOrd="0" presId="urn:microsoft.com/office/officeart/2008/layout/HorizontalMultiLevelHierarchy"/>
    <dgm:cxn modelId="{D9918711-43C4-4640-92FF-939558AA3A98}" type="presOf" srcId="{7ED0F5CD-DB76-4D6C-9645-378B6BB136CC}" destId="{1517A5EB-3FB3-481A-A1FD-C4A3F0F1B0E7}" srcOrd="0" destOrd="0" presId="urn:microsoft.com/office/officeart/2008/layout/HorizontalMultiLevelHierarchy"/>
    <dgm:cxn modelId="{2A208FCD-7896-4F99-AC66-4DC143E0847A}" type="presOf" srcId="{CFC9503C-82B1-4DB0-B2EA-4FA693D930E7}" destId="{EF90FB8B-0973-46E8-B466-E82A17EB87CC}" srcOrd="0" destOrd="0" presId="urn:microsoft.com/office/officeart/2008/layout/HorizontalMultiLevelHierarchy"/>
    <dgm:cxn modelId="{9CEB05AC-F11F-46E0-9E5A-A6613DDEC14D}" type="presOf" srcId="{BF0D85F7-541F-4DAA-B38F-FFC2CF3887EA}" destId="{55B6E066-544F-47C6-8C8B-6C11E95E9D0E}" srcOrd="1" destOrd="0" presId="urn:microsoft.com/office/officeart/2008/layout/HorizontalMultiLevelHierarchy"/>
    <dgm:cxn modelId="{EDE01D1D-1889-4149-BAFC-7244B62FCDDB}" type="presOf" srcId="{86A4E422-76E8-4F4F-9C1E-681F1B4C7491}" destId="{6111D118-9E36-4ED3-B8FC-5222A5C1B883}" srcOrd="0" destOrd="0" presId="urn:microsoft.com/office/officeart/2008/layout/HorizontalMultiLevelHierarchy"/>
    <dgm:cxn modelId="{8290E4EF-F6EB-439D-82C1-8262C80A7168}" type="presParOf" srcId="{6111D118-9E36-4ED3-B8FC-5222A5C1B883}" destId="{CC3A2957-188A-4971-8F9A-BDFBBBD46987}" srcOrd="0" destOrd="0" presId="urn:microsoft.com/office/officeart/2008/layout/HorizontalMultiLevelHierarchy"/>
    <dgm:cxn modelId="{1C73F684-24EF-4001-A4BB-684503D16C71}" type="presParOf" srcId="{CC3A2957-188A-4971-8F9A-BDFBBBD46987}" destId="{60260E37-C6EB-4583-94E1-1F75E1809A43}" srcOrd="0" destOrd="0" presId="urn:microsoft.com/office/officeart/2008/layout/HorizontalMultiLevelHierarchy"/>
    <dgm:cxn modelId="{33B72498-CE54-4F6A-B81D-4425F1BD75A9}" type="presParOf" srcId="{CC3A2957-188A-4971-8F9A-BDFBBBD46987}" destId="{34A16613-C5C7-4282-961C-7AED5018D5B3}" srcOrd="1" destOrd="0" presId="urn:microsoft.com/office/officeart/2008/layout/HorizontalMultiLevelHierarchy"/>
    <dgm:cxn modelId="{7719FD25-F3EC-4457-803D-DDE02A743DF0}" type="presParOf" srcId="{34A16613-C5C7-4282-961C-7AED5018D5B3}" destId="{F6C527FC-7E0E-4910-8B93-4C854C0102A8}" srcOrd="0" destOrd="0" presId="urn:microsoft.com/office/officeart/2008/layout/HorizontalMultiLevelHierarchy"/>
    <dgm:cxn modelId="{3AD87878-3C8A-4C76-817F-19C27083CAC1}" type="presParOf" srcId="{F6C527FC-7E0E-4910-8B93-4C854C0102A8}" destId="{1E329FC5-1F2F-43CC-B5AB-8D4E010BFFEC}" srcOrd="0" destOrd="0" presId="urn:microsoft.com/office/officeart/2008/layout/HorizontalMultiLevelHierarchy"/>
    <dgm:cxn modelId="{444225D3-9A45-4377-ACC0-B87840499030}" type="presParOf" srcId="{34A16613-C5C7-4282-961C-7AED5018D5B3}" destId="{E95E8072-2BB6-4598-9930-741A8F6AE7F7}" srcOrd="1" destOrd="0" presId="urn:microsoft.com/office/officeart/2008/layout/HorizontalMultiLevelHierarchy"/>
    <dgm:cxn modelId="{B2871AEA-65B3-4C02-8180-810A28F57793}" type="presParOf" srcId="{E95E8072-2BB6-4598-9930-741A8F6AE7F7}" destId="{97CE5132-77A5-4BD9-90B2-C29F6FCDD11C}" srcOrd="0" destOrd="0" presId="urn:microsoft.com/office/officeart/2008/layout/HorizontalMultiLevelHierarchy"/>
    <dgm:cxn modelId="{611A3F7F-8E28-499F-9226-6BB9CDC6BEBF}" type="presParOf" srcId="{E95E8072-2BB6-4598-9930-741A8F6AE7F7}" destId="{4DA3539B-487A-4293-878D-148F30E1272D}" srcOrd="1" destOrd="0" presId="urn:microsoft.com/office/officeart/2008/layout/HorizontalMultiLevelHierarchy"/>
    <dgm:cxn modelId="{F3A873EA-4C13-47CE-9D96-4DB9986790E6}" type="presParOf" srcId="{34A16613-C5C7-4282-961C-7AED5018D5B3}" destId="{EF90FB8B-0973-46E8-B466-E82A17EB87CC}" srcOrd="2" destOrd="0" presId="urn:microsoft.com/office/officeart/2008/layout/HorizontalMultiLevelHierarchy"/>
    <dgm:cxn modelId="{70E7757F-1133-4AC0-BEC5-086661CDE819}" type="presParOf" srcId="{EF90FB8B-0973-46E8-B466-E82A17EB87CC}" destId="{A1DC903E-C896-44B1-89FF-CE03537CFA43}" srcOrd="0" destOrd="0" presId="urn:microsoft.com/office/officeart/2008/layout/HorizontalMultiLevelHierarchy"/>
    <dgm:cxn modelId="{E0DD8DB4-4587-478F-9021-0CD16A715B24}" type="presParOf" srcId="{34A16613-C5C7-4282-961C-7AED5018D5B3}" destId="{FA7A2755-A604-496B-B2AC-F8D973ECD064}" srcOrd="3" destOrd="0" presId="urn:microsoft.com/office/officeart/2008/layout/HorizontalMultiLevelHierarchy"/>
    <dgm:cxn modelId="{1B1E142E-264C-413A-888F-D1A8043DB134}" type="presParOf" srcId="{FA7A2755-A604-496B-B2AC-F8D973ECD064}" destId="{89E76E04-2502-44F2-A66D-9630FAB8EACA}" srcOrd="0" destOrd="0" presId="urn:microsoft.com/office/officeart/2008/layout/HorizontalMultiLevelHierarchy"/>
    <dgm:cxn modelId="{47A69E47-DD81-4D8F-99BC-207F5D64AB46}" type="presParOf" srcId="{FA7A2755-A604-496B-B2AC-F8D973ECD064}" destId="{050559C6-44D8-41E4-A7B0-1E09F5270A6F}" srcOrd="1" destOrd="0" presId="urn:microsoft.com/office/officeart/2008/layout/HorizontalMultiLevelHierarchy"/>
    <dgm:cxn modelId="{ADD260CB-F029-440D-975B-CDF282F88D73}" type="presParOf" srcId="{34A16613-C5C7-4282-961C-7AED5018D5B3}" destId="{EE36EBED-59E4-48BB-9639-8897AEA121E8}" srcOrd="4" destOrd="0" presId="urn:microsoft.com/office/officeart/2008/layout/HorizontalMultiLevelHierarchy"/>
    <dgm:cxn modelId="{E1261965-76D0-4D2E-873C-A56AE4EABA74}" type="presParOf" srcId="{EE36EBED-59E4-48BB-9639-8897AEA121E8}" destId="{C8C67003-3A8C-4349-AEFE-9BA23BDF0ECD}" srcOrd="0" destOrd="0" presId="urn:microsoft.com/office/officeart/2008/layout/HorizontalMultiLevelHierarchy"/>
    <dgm:cxn modelId="{1C19351C-8E8B-467F-B603-343F79BEF98D}" type="presParOf" srcId="{34A16613-C5C7-4282-961C-7AED5018D5B3}" destId="{D26FBC88-B969-47AB-9605-4B04700E89EC}" srcOrd="5" destOrd="0" presId="urn:microsoft.com/office/officeart/2008/layout/HorizontalMultiLevelHierarchy"/>
    <dgm:cxn modelId="{BA893256-6D82-4E33-9716-08670D6CCAE2}" type="presParOf" srcId="{D26FBC88-B969-47AB-9605-4B04700E89EC}" destId="{4CDA7891-E907-425B-AA2F-8232233ECE72}" srcOrd="0" destOrd="0" presId="urn:microsoft.com/office/officeart/2008/layout/HorizontalMultiLevelHierarchy"/>
    <dgm:cxn modelId="{AE0C62C8-5052-47CB-BD58-C8E36002F7A3}" type="presParOf" srcId="{D26FBC88-B969-47AB-9605-4B04700E89EC}" destId="{0B307D41-F4F8-4D71-9AEF-1BFC7D58803F}" srcOrd="1" destOrd="0" presId="urn:microsoft.com/office/officeart/2008/layout/HorizontalMultiLevelHierarchy"/>
    <dgm:cxn modelId="{2FAA2693-E678-427B-AB41-898414085D56}" type="presParOf" srcId="{34A16613-C5C7-4282-961C-7AED5018D5B3}" destId="{00B74456-248F-496D-84BC-491316FD2AA2}" srcOrd="6" destOrd="0" presId="urn:microsoft.com/office/officeart/2008/layout/HorizontalMultiLevelHierarchy"/>
    <dgm:cxn modelId="{5786459F-C48F-4893-933D-8B4BE08F5981}" type="presParOf" srcId="{00B74456-248F-496D-84BC-491316FD2AA2}" destId="{91909E1A-B068-43AD-957E-D52B26969DCA}" srcOrd="0" destOrd="0" presId="urn:microsoft.com/office/officeart/2008/layout/HorizontalMultiLevelHierarchy"/>
    <dgm:cxn modelId="{78990F49-731E-41E2-A11D-5319C4F9BF20}" type="presParOf" srcId="{34A16613-C5C7-4282-961C-7AED5018D5B3}" destId="{D07EFD8B-5B3D-4893-9E6B-CD5CEBEA0969}" srcOrd="7" destOrd="0" presId="urn:microsoft.com/office/officeart/2008/layout/HorizontalMultiLevelHierarchy"/>
    <dgm:cxn modelId="{4FC793FA-DD71-4201-95C3-75F779C3C9D8}" type="presParOf" srcId="{D07EFD8B-5B3D-4893-9E6B-CD5CEBEA0969}" destId="{47B59B8F-7C09-4621-86B1-D5419B4B0160}" srcOrd="0" destOrd="0" presId="urn:microsoft.com/office/officeart/2008/layout/HorizontalMultiLevelHierarchy"/>
    <dgm:cxn modelId="{6B0E094A-033C-47A9-B0DE-4620DAA1F162}" type="presParOf" srcId="{D07EFD8B-5B3D-4893-9E6B-CD5CEBEA0969}" destId="{E8CAA36F-323B-4160-9C0C-CB9DF3FE0469}" srcOrd="1" destOrd="0" presId="urn:microsoft.com/office/officeart/2008/layout/HorizontalMultiLevelHierarchy"/>
    <dgm:cxn modelId="{82574073-3023-4CB6-9D0C-87858C9B7263}" type="presParOf" srcId="{34A16613-C5C7-4282-961C-7AED5018D5B3}" destId="{1B8BFA40-40A9-4837-BB58-BD774A91D4F7}" srcOrd="8" destOrd="0" presId="urn:microsoft.com/office/officeart/2008/layout/HorizontalMultiLevelHierarchy"/>
    <dgm:cxn modelId="{C62CD4B2-8B08-4BEE-B77C-10D542292044}" type="presParOf" srcId="{1B8BFA40-40A9-4837-BB58-BD774A91D4F7}" destId="{C65F638E-B150-4155-8362-6C49078969CE}" srcOrd="0" destOrd="0" presId="urn:microsoft.com/office/officeart/2008/layout/HorizontalMultiLevelHierarchy"/>
    <dgm:cxn modelId="{7B7B3867-BB8C-482D-9D8A-F64A1CF1D300}" type="presParOf" srcId="{34A16613-C5C7-4282-961C-7AED5018D5B3}" destId="{619A4402-2A80-4041-A3B3-FC3E98B8DC10}" srcOrd="9" destOrd="0" presId="urn:microsoft.com/office/officeart/2008/layout/HorizontalMultiLevelHierarchy"/>
    <dgm:cxn modelId="{D9590F96-9F4E-4D8D-8749-34711902B4AB}" type="presParOf" srcId="{619A4402-2A80-4041-A3B3-FC3E98B8DC10}" destId="{E9AB9C46-C42E-4123-9299-AA2BCE8F8F7A}" srcOrd="0" destOrd="0" presId="urn:microsoft.com/office/officeart/2008/layout/HorizontalMultiLevelHierarchy"/>
    <dgm:cxn modelId="{95539FD5-D801-45F4-B97B-822BCA8B39FA}" type="presParOf" srcId="{619A4402-2A80-4041-A3B3-FC3E98B8DC10}" destId="{A465046D-D059-4AB8-8D8D-BFDE8445F1A9}" srcOrd="1" destOrd="0" presId="urn:microsoft.com/office/officeart/2008/layout/HorizontalMultiLevelHierarchy"/>
    <dgm:cxn modelId="{B917FFE1-5BE4-49C1-B88B-3FD5E7AC6D62}" type="presParOf" srcId="{34A16613-C5C7-4282-961C-7AED5018D5B3}" destId="{8A1983B7-DE5A-4F7C-9965-D452A3C7BFB6}" srcOrd="10" destOrd="0" presId="urn:microsoft.com/office/officeart/2008/layout/HorizontalMultiLevelHierarchy"/>
    <dgm:cxn modelId="{29676676-FC79-4423-93D1-4ED6F465DA41}" type="presParOf" srcId="{8A1983B7-DE5A-4F7C-9965-D452A3C7BFB6}" destId="{28F54E67-6EC3-4802-B950-358786ECE5CD}" srcOrd="0" destOrd="0" presId="urn:microsoft.com/office/officeart/2008/layout/HorizontalMultiLevelHierarchy"/>
    <dgm:cxn modelId="{5BA8410B-984E-4A67-8F3D-E18F641C35EA}" type="presParOf" srcId="{34A16613-C5C7-4282-961C-7AED5018D5B3}" destId="{8E0D1A6D-8F0E-4A72-B54D-90FAE85FEA0B}" srcOrd="11" destOrd="0" presId="urn:microsoft.com/office/officeart/2008/layout/HorizontalMultiLevelHierarchy"/>
    <dgm:cxn modelId="{9F5D13CB-224F-400B-BC99-0CBE1FA705D6}" type="presParOf" srcId="{8E0D1A6D-8F0E-4A72-B54D-90FAE85FEA0B}" destId="{E1009F85-C170-493B-89D8-2F39CE2A0EC9}" srcOrd="0" destOrd="0" presId="urn:microsoft.com/office/officeart/2008/layout/HorizontalMultiLevelHierarchy"/>
    <dgm:cxn modelId="{7D09718B-3A00-4400-AE42-A64C70146A81}" type="presParOf" srcId="{8E0D1A6D-8F0E-4A72-B54D-90FAE85FEA0B}" destId="{72AC9EED-9511-46AC-AC82-BF4EAC3B9007}" srcOrd="1" destOrd="0" presId="urn:microsoft.com/office/officeart/2008/layout/HorizontalMultiLevelHierarchy"/>
    <dgm:cxn modelId="{0EFBCB35-FE5E-4DBE-B38F-B5BD01812776}" type="presParOf" srcId="{34A16613-C5C7-4282-961C-7AED5018D5B3}" destId="{2BC2474D-EC1E-41D2-9A6A-5D1BFC0B2C75}" srcOrd="12" destOrd="0" presId="urn:microsoft.com/office/officeart/2008/layout/HorizontalMultiLevelHierarchy"/>
    <dgm:cxn modelId="{C8357A68-51FF-49B5-81D1-1ADF9E326D50}" type="presParOf" srcId="{2BC2474D-EC1E-41D2-9A6A-5D1BFC0B2C75}" destId="{5D844060-C239-4E0D-88D2-253D15B39E9D}" srcOrd="0" destOrd="0" presId="urn:microsoft.com/office/officeart/2008/layout/HorizontalMultiLevelHierarchy"/>
    <dgm:cxn modelId="{516B99BC-3320-4C78-8E04-D1DD16F8F8C6}" type="presParOf" srcId="{34A16613-C5C7-4282-961C-7AED5018D5B3}" destId="{4273147B-7247-481D-9BB8-10E9AB6F362B}" srcOrd="13" destOrd="0" presId="urn:microsoft.com/office/officeart/2008/layout/HorizontalMultiLevelHierarchy"/>
    <dgm:cxn modelId="{8E910DC4-0BAE-4C22-87ED-8658B4CE8E27}" type="presParOf" srcId="{4273147B-7247-481D-9BB8-10E9AB6F362B}" destId="{47E88B3E-AC47-453B-A2B7-FA552D0153FF}" srcOrd="0" destOrd="0" presId="urn:microsoft.com/office/officeart/2008/layout/HorizontalMultiLevelHierarchy"/>
    <dgm:cxn modelId="{79EB72FB-2D86-4905-93E2-8D0BC6F58638}" type="presParOf" srcId="{4273147B-7247-481D-9BB8-10E9AB6F362B}" destId="{22D4D768-377F-406B-B821-C87EB734FD03}" srcOrd="1" destOrd="0" presId="urn:microsoft.com/office/officeart/2008/layout/HorizontalMultiLevelHierarchy"/>
    <dgm:cxn modelId="{7A7EF5C0-7C51-44E7-B32A-3ACC43977C49}" type="presParOf" srcId="{34A16613-C5C7-4282-961C-7AED5018D5B3}" destId="{D6F5506B-2D61-4A78-A890-4FE281442A01}" srcOrd="14" destOrd="0" presId="urn:microsoft.com/office/officeart/2008/layout/HorizontalMultiLevelHierarchy"/>
    <dgm:cxn modelId="{EAFF6D04-2869-429B-A410-E30FBC0243BF}" type="presParOf" srcId="{D6F5506B-2D61-4A78-A890-4FE281442A01}" destId="{34F4A9D2-59C1-4D37-8C0D-CCEB03E8A878}" srcOrd="0" destOrd="0" presId="urn:microsoft.com/office/officeart/2008/layout/HorizontalMultiLevelHierarchy"/>
    <dgm:cxn modelId="{633B344A-2A92-45DD-9C4A-7E6FFBE1804D}" type="presParOf" srcId="{34A16613-C5C7-4282-961C-7AED5018D5B3}" destId="{EF14D71A-9EE1-4958-99BB-DB45DA95D810}" srcOrd="15" destOrd="0" presId="urn:microsoft.com/office/officeart/2008/layout/HorizontalMultiLevelHierarchy"/>
    <dgm:cxn modelId="{E5A5EBD1-9356-4854-A4E0-5C701431DCC3}" type="presParOf" srcId="{EF14D71A-9EE1-4958-99BB-DB45DA95D810}" destId="{1517A5EB-3FB3-481A-A1FD-C4A3F0F1B0E7}" srcOrd="0" destOrd="0" presId="urn:microsoft.com/office/officeart/2008/layout/HorizontalMultiLevelHierarchy"/>
    <dgm:cxn modelId="{1042AB36-A569-48F9-96C7-15080388829C}" type="presParOf" srcId="{EF14D71A-9EE1-4958-99BB-DB45DA95D810}" destId="{85DD2A72-4E67-4462-A8B3-69B3718A6463}" srcOrd="1" destOrd="0" presId="urn:microsoft.com/office/officeart/2008/layout/HorizontalMultiLevelHierarchy"/>
    <dgm:cxn modelId="{3A129C56-E64A-4C9E-93CA-A66B52D3C718}" type="presParOf" srcId="{34A16613-C5C7-4282-961C-7AED5018D5B3}" destId="{64D7ED46-B109-4EC7-949A-CCF45477DF95}" srcOrd="16" destOrd="0" presId="urn:microsoft.com/office/officeart/2008/layout/HorizontalMultiLevelHierarchy"/>
    <dgm:cxn modelId="{48A46632-A6A4-4D73-A96A-AE12C630F6AA}" type="presParOf" srcId="{64D7ED46-B109-4EC7-949A-CCF45477DF95}" destId="{55B6E066-544F-47C6-8C8B-6C11E95E9D0E}" srcOrd="0" destOrd="0" presId="urn:microsoft.com/office/officeart/2008/layout/HorizontalMultiLevelHierarchy"/>
    <dgm:cxn modelId="{EF201621-3F28-4B58-922C-668851CC851F}" type="presParOf" srcId="{34A16613-C5C7-4282-961C-7AED5018D5B3}" destId="{F84EF6A9-A8CE-48A3-8809-61933B7FB1B6}" srcOrd="17" destOrd="0" presId="urn:microsoft.com/office/officeart/2008/layout/HorizontalMultiLevelHierarchy"/>
    <dgm:cxn modelId="{E7099D2F-28D2-47BA-AC97-2036398DF80F}" type="presParOf" srcId="{F84EF6A9-A8CE-48A3-8809-61933B7FB1B6}" destId="{898624CB-D5BE-45A1-8BBD-9BFCB8E1151E}" srcOrd="0" destOrd="0" presId="urn:microsoft.com/office/officeart/2008/layout/HorizontalMultiLevelHierarchy"/>
    <dgm:cxn modelId="{FA886694-AF90-42BC-A88E-A2747B67B74F}" type="presParOf" srcId="{F84EF6A9-A8CE-48A3-8809-61933B7FB1B6}" destId="{D2BFEDAA-F89F-4C9D-A20A-4E6A027C35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42A5D-8A0E-4E86-A961-1F3F655C07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EB48903-2BF8-4FC3-BC63-DE7ACC7171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33399"/>
              </a:solidFill>
              <a:effectLst/>
              <a:latin typeface="+mj-lt"/>
            </a:rPr>
            <a:t>Федеральный закон от 29.12.2013 № 273-ФЗ «Об образовании в Российской Федерации»</a:t>
          </a:r>
          <a:endParaRPr lang="ru-RU" sz="1400" b="1" dirty="0">
            <a:solidFill>
              <a:srgbClr val="333399"/>
            </a:solidFill>
            <a:effectLst/>
            <a:latin typeface="+mj-lt"/>
          </a:endParaRPr>
        </a:p>
      </dgm:t>
    </dgm:pt>
    <dgm:pt modelId="{DA3A10A3-0809-4DB5-BC62-A2AD651A9D9F}" type="parTrans" cxnId="{07F739A8-B6A4-49CD-B5D1-05201CC99D29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912AF690-7B9F-4B45-8329-ABDD7EC5733D}" type="sibTrans" cxnId="{07F739A8-B6A4-49CD-B5D1-05201CC99D29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29E9D213-A2F7-4FCB-A68D-355628336998}">
      <dgm:prSet phldrT="[Текст]"/>
      <dgm:spPr/>
      <dgm:t>
        <a:bodyPr/>
        <a:lstStyle/>
        <a:p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Приказ </a:t>
          </a:r>
          <a:r>
            <a:rPr lang="ru-RU" b="1" dirty="0" err="1" smtClean="0">
              <a:solidFill>
                <a:srgbClr val="333399"/>
              </a:solidFill>
              <a:effectLst/>
              <a:latin typeface="+mj-lt"/>
            </a:rPr>
            <a:t>Минобрнауки</a:t>
          </a:r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 России №1400 от 26.12.2013 «Об утверждении Порядка проведения государственной итоговой аттестации по образовательным программам среднего общего образования»</a:t>
          </a:r>
          <a:endParaRPr lang="ru-RU" b="1" dirty="0">
            <a:solidFill>
              <a:srgbClr val="333399"/>
            </a:solidFill>
            <a:effectLst/>
            <a:latin typeface="+mj-lt"/>
          </a:endParaRPr>
        </a:p>
      </dgm:t>
    </dgm:pt>
    <dgm:pt modelId="{928FDCCB-48CF-4EDB-8AAD-FAB5EC40195B}" type="parTrans" cxnId="{2CEBB73E-DD95-468B-9318-1C0F48F1003F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F9D9975D-17A4-4E88-BA8E-B28AF403EC45}" type="sibTrans" cxnId="{2CEBB73E-DD95-468B-9318-1C0F48F1003F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9D0D297F-FD47-4CFC-BB77-DE9639C2E969}">
      <dgm:prSet phldrT="[Текст]"/>
      <dgm:spPr/>
      <dgm:t>
        <a:bodyPr/>
        <a:lstStyle/>
        <a:p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Методические рекомендации по организации и проведению ГИА по образовательным программам основного общего и среднего общего образования в форме ОГЭ и ЕГЭ  для лиц с ОВЗ (письмо </a:t>
          </a:r>
          <a:r>
            <a:rPr lang="ru-RU" b="1" dirty="0" err="1" smtClean="0">
              <a:solidFill>
                <a:srgbClr val="333399"/>
              </a:solidFill>
              <a:effectLst/>
              <a:latin typeface="+mj-lt"/>
            </a:rPr>
            <a:t>Рособрнадзора</a:t>
          </a:r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 № 02-206 от 08.04.2014)</a:t>
          </a:r>
          <a:endParaRPr lang="ru-RU" b="1" dirty="0">
            <a:solidFill>
              <a:srgbClr val="333399"/>
            </a:solidFill>
            <a:effectLst/>
            <a:latin typeface="+mj-lt"/>
          </a:endParaRPr>
        </a:p>
      </dgm:t>
    </dgm:pt>
    <dgm:pt modelId="{307BDA28-E9DC-4ED7-930B-E80D8BC5CC58}" type="parTrans" cxnId="{2A0D7514-E654-4F6A-8245-F3B93135627A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6FDDC20F-ACA5-437F-A393-FDD9BC302C64}" type="sibTrans" cxnId="{2A0D7514-E654-4F6A-8245-F3B93135627A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B0F6F52D-AD8F-453E-998B-398A4C09E494}">
      <dgm:prSet/>
      <dgm:spPr/>
      <dgm:t>
        <a:bodyPr/>
        <a:lstStyle/>
        <a:p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Методические письма о проведении ГИА по образовательным программам основного общего и среднего общего образования по математике и русскому языку в форме ГВЭ (письменная форма) (письмо </a:t>
          </a:r>
          <a:r>
            <a:rPr lang="ru-RU" b="1" dirty="0" err="1" smtClean="0">
              <a:solidFill>
                <a:srgbClr val="333399"/>
              </a:solidFill>
              <a:effectLst/>
              <a:latin typeface="+mj-lt"/>
            </a:rPr>
            <a:t>Рособрнадзора</a:t>
          </a:r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 от 14.05.2014  № 02-381)</a:t>
          </a:r>
          <a:endParaRPr lang="ru-RU" b="1" dirty="0">
            <a:solidFill>
              <a:srgbClr val="333399"/>
            </a:solidFill>
            <a:effectLst/>
            <a:latin typeface="+mj-lt"/>
          </a:endParaRPr>
        </a:p>
      </dgm:t>
    </dgm:pt>
    <dgm:pt modelId="{9CCF1FE0-7FFE-4B98-8332-508163183AD5}" type="parTrans" cxnId="{96AD59A9-0387-4804-BFC4-C5D52F6356E8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8BDBD34A-62A7-4ADF-9FA9-CDDE36566B98}" type="sibTrans" cxnId="{96AD59A9-0387-4804-BFC4-C5D52F6356E8}">
      <dgm:prSet/>
      <dgm:spPr/>
      <dgm:t>
        <a:bodyPr/>
        <a:lstStyle/>
        <a:p>
          <a:endParaRPr lang="ru-RU" b="1">
            <a:solidFill>
              <a:srgbClr val="333399"/>
            </a:solidFill>
            <a:effectLst/>
            <a:latin typeface="+mj-lt"/>
          </a:endParaRPr>
        </a:p>
      </dgm:t>
    </dgm:pt>
    <dgm:pt modelId="{DBB5CD1E-D029-4400-A0DC-1E047AD32B55}">
      <dgm:prSet phldrT="[Текст]"/>
      <dgm:spPr/>
      <dgm:t>
        <a:bodyPr/>
        <a:lstStyle/>
        <a:p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Письмо </a:t>
          </a:r>
          <a:r>
            <a:rPr lang="ru-RU" b="1" dirty="0" err="1" smtClean="0">
              <a:solidFill>
                <a:srgbClr val="333399"/>
              </a:solidFill>
              <a:effectLst/>
              <a:latin typeface="+mj-lt"/>
            </a:rPr>
            <a:t>Минобрнауки</a:t>
          </a:r>
          <a:r>
            <a:rPr lang="ru-RU" b="1" dirty="0" smtClean="0">
              <a:solidFill>
                <a:srgbClr val="333399"/>
              </a:solidFill>
              <a:effectLst/>
              <a:latin typeface="+mj-lt"/>
            </a:rPr>
            <a:t> России от 09.04.2014 №НТ – 392/07 «Об итоговой аттестации обучающихся с ограниченными возможностями здоровья»</a:t>
          </a:r>
          <a:endParaRPr lang="ru-RU" b="1" dirty="0">
            <a:solidFill>
              <a:srgbClr val="333399"/>
            </a:solidFill>
            <a:effectLst/>
            <a:latin typeface="+mj-lt"/>
          </a:endParaRPr>
        </a:p>
      </dgm:t>
    </dgm:pt>
    <dgm:pt modelId="{46B9133B-6522-4111-9211-3657B9FCDCD0}" type="parTrans" cxnId="{F03828F4-F3D7-47B6-98A7-38837F21FB51}">
      <dgm:prSet/>
      <dgm:spPr/>
      <dgm:t>
        <a:bodyPr/>
        <a:lstStyle/>
        <a:p>
          <a:endParaRPr lang="ru-RU"/>
        </a:p>
      </dgm:t>
    </dgm:pt>
    <dgm:pt modelId="{3C49178E-A2EE-4824-889A-E77828E2CD5B}" type="sibTrans" cxnId="{F03828F4-F3D7-47B6-98A7-38837F21FB51}">
      <dgm:prSet/>
      <dgm:spPr/>
      <dgm:t>
        <a:bodyPr/>
        <a:lstStyle/>
        <a:p>
          <a:endParaRPr lang="ru-RU"/>
        </a:p>
      </dgm:t>
    </dgm:pt>
    <dgm:pt modelId="{8D9D60E9-2970-4678-AD1F-9070972B60B7}" type="pres">
      <dgm:prSet presAssocID="{80C42A5D-8A0E-4E86-A961-1F3F655C07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D34948-D92F-4D73-B182-541BCA854848}" type="pres">
      <dgm:prSet presAssocID="{80C42A5D-8A0E-4E86-A961-1F3F655C07C4}" presName="Name1" presStyleCnt="0"/>
      <dgm:spPr/>
    </dgm:pt>
    <dgm:pt modelId="{D00383FA-C2C1-47BD-94AF-E8F01D640415}" type="pres">
      <dgm:prSet presAssocID="{80C42A5D-8A0E-4E86-A961-1F3F655C07C4}" presName="cycle" presStyleCnt="0"/>
      <dgm:spPr/>
    </dgm:pt>
    <dgm:pt modelId="{D922467D-97B2-47BB-B4A5-5098787B6225}" type="pres">
      <dgm:prSet presAssocID="{80C42A5D-8A0E-4E86-A961-1F3F655C07C4}" presName="srcNode" presStyleLbl="node1" presStyleIdx="0" presStyleCnt="5"/>
      <dgm:spPr/>
    </dgm:pt>
    <dgm:pt modelId="{61AF6C90-ABA9-4C30-A52A-BD57F57FCFBA}" type="pres">
      <dgm:prSet presAssocID="{80C42A5D-8A0E-4E86-A961-1F3F655C07C4}" presName="conn" presStyleLbl="parChTrans1D2" presStyleIdx="0" presStyleCnt="1" custLinFactNeighborX="-2063" custLinFactNeighborY="162"/>
      <dgm:spPr/>
      <dgm:t>
        <a:bodyPr/>
        <a:lstStyle/>
        <a:p>
          <a:endParaRPr lang="ru-RU"/>
        </a:p>
      </dgm:t>
    </dgm:pt>
    <dgm:pt modelId="{4A8F1641-8C61-4FE9-8999-54CAF327A24F}" type="pres">
      <dgm:prSet presAssocID="{80C42A5D-8A0E-4E86-A961-1F3F655C07C4}" presName="extraNode" presStyleLbl="node1" presStyleIdx="0" presStyleCnt="5"/>
      <dgm:spPr/>
    </dgm:pt>
    <dgm:pt modelId="{1AA480F9-9F9C-41B5-B516-828DDAC4CD5B}" type="pres">
      <dgm:prSet presAssocID="{80C42A5D-8A0E-4E86-A961-1F3F655C07C4}" presName="dstNode" presStyleLbl="node1" presStyleIdx="0" presStyleCnt="5"/>
      <dgm:spPr/>
    </dgm:pt>
    <dgm:pt modelId="{355D5949-8860-4682-AEDE-F15AAD437260}" type="pres">
      <dgm:prSet presAssocID="{1EB48903-2BF8-4FC3-BC63-DE7ACC71719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4E865-F9BB-4432-A576-BDE66F1B5D41}" type="pres">
      <dgm:prSet presAssocID="{1EB48903-2BF8-4FC3-BC63-DE7ACC717199}" presName="accent_1" presStyleCnt="0"/>
      <dgm:spPr/>
    </dgm:pt>
    <dgm:pt modelId="{24643E90-1788-4B0A-8917-D752F4F095E5}" type="pres">
      <dgm:prSet presAssocID="{1EB48903-2BF8-4FC3-BC63-DE7ACC717199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456978-1F38-49CC-BD0E-73DDDB955B18}" type="pres">
      <dgm:prSet presAssocID="{29E9D213-A2F7-4FCB-A68D-35562833699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5AD11-C7FE-464A-A06D-A8F69AD23602}" type="pres">
      <dgm:prSet presAssocID="{29E9D213-A2F7-4FCB-A68D-355628336998}" presName="accent_2" presStyleCnt="0"/>
      <dgm:spPr/>
    </dgm:pt>
    <dgm:pt modelId="{E6DF9D29-65A2-4238-B254-2796D2DEAC06}" type="pres">
      <dgm:prSet presAssocID="{29E9D213-A2F7-4FCB-A68D-355628336998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80FCB2-6717-4498-8964-F772C66BEA32}" type="pres">
      <dgm:prSet presAssocID="{DBB5CD1E-D029-4400-A0DC-1E047AD32B5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9FC27-233C-4711-960D-93E01FB39324}" type="pres">
      <dgm:prSet presAssocID="{DBB5CD1E-D029-4400-A0DC-1E047AD32B55}" presName="accent_3" presStyleCnt="0"/>
      <dgm:spPr/>
    </dgm:pt>
    <dgm:pt modelId="{BF68EBB5-EE61-43AC-B36C-9EF4949AB11F}" type="pres">
      <dgm:prSet presAssocID="{DBB5CD1E-D029-4400-A0DC-1E047AD32B55}" presName="accentRepeatNode" presStyleLbl="solidFgAcc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F7393C-CE71-4790-BF9D-4B497FB0E3B5}" type="pres">
      <dgm:prSet presAssocID="{9D0D297F-FD47-4CFC-BB77-DE9639C2E9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2090-C10F-4A81-BD22-B75451AA1BDB}" type="pres">
      <dgm:prSet presAssocID="{9D0D297F-FD47-4CFC-BB77-DE9639C2E969}" presName="accent_4" presStyleCnt="0"/>
      <dgm:spPr/>
    </dgm:pt>
    <dgm:pt modelId="{87F55753-349D-49DB-9545-58A2B6FEA0D3}" type="pres">
      <dgm:prSet presAssocID="{9D0D297F-FD47-4CFC-BB77-DE9639C2E969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BC4604-8D43-4304-94CA-01839632927A}" type="pres">
      <dgm:prSet presAssocID="{B0F6F52D-AD8F-453E-998B-398A4C09E49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1DEFA-8421-4D19-98DB-51A0B0CDD3B8}" type="pres">
      <dgm:prSet presAssocID="{B0F6F52D-AD8F-453E-998B-398A4C09E494}" presName="accent_5" presStyleCnt="0"/>
      <dgm:spPr/>
    </dgm:pt>
    <dgm:pt modelId="{82496B65-60F8-4504-B83F-89084D760BFF}" type="pres">
      <dgm:prSet presAssocID="{B0F6F52D-AD8F-453E-998B-398A4C09E494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5FFA7A1-55C7-4360-B545-59D50F16C80D}" type="presOf" srcId="{80C42A5D-8A0E-4E86-A961-1F3F655C07C4}" destId="{8D9D60E9-2970-4678-AD1F-9070972B60B7}" srcOrd="0" destOrd="0" presId="urn:microsoft.com/office/officeart/2008/layout/VerticalCurvedList"/>
    <dgm:cxn modelId="{5D5547D3-2724-44B3-81BE-9333CB3CC8B1}" type="presOf" srcId="{912AF690-7B9F-4B45-8329-ABDD7EC5733D}" destId="{61AF6C90-ABA9-4C30-A52A-BD57F57FCFBA}" srcOrd="0" destOrd="0" presId="urn:microsoft.com/office/officeart/2008/layout/VerticalCurvedList"/>
    <dgm:cxn modelId="{56319F08-96F6-4877-9285-855192DE1633}" type="presOf" srcId="{29E9D213-A2F7-4FCB-A68D-355628336998}" destId="{2D456978-1F38-49CC-BD0E-73DDDB955B18}" srcOrd="0" destOrd="0" presId="urn:microsoft.com/office/officeart/2008/layout/VerticalCurvedList"/>
    <dgm:cxn modelId="{F03828F4-F3D7-47B6-98A7-38837F21FB51}" srcId="{80C42A5D-8A0E-4E86-A961-1F3F655C07C4}" destId="{DBB5CD1E-D029-4400-A0DC-1E047AD32B55}" srcOrd="2" destOrd="0" parTransId="{46B9133B-6522-4111-9211-3657B9FCDCD0}" sibTransId="{3C49178E-A2EE-4824-889A-E77828E2CD5B}"/>
    <dgm:cxn modelId="{E480BAEF-274F-472A-ACEF-8E08C7DC7FA3}" type="presOf" srcId="{B0F6F52D-AD8F-453E-998B-398A4C09E494}" destId="{7CBC4604-8D43-4304-94CA-01839632927A}" srcOrd="0" destOrd="0" presId="urn:microsoft.com/office/officeart/2008/layout/VerticalCurvedList"/>
    <dgm:cxn modelId="{2A0D7514-E654-4F6A-8245-F3B93135627A}" srcId="{80C42A5D-8A0E-4E86-A961-1F3F655C07C4}" destId="{9D0D297F-FD47-4CFC-BB77-DE9639C2E969}" srcOrd="3" destOrd="0" parTransId="{307BDA28-E9DC-4ED7-930B-E80D8BC5CC58}" sibTransId="{6FDDC20F-ACA5-437F-A393-FDD9BC302C64}"/>
    <dgm:cxn modelId="{5D489530-1558-4178-9C5C-F57EB268BD74}" type="presOf" srcId="{DBB5CD1E-D029-4400-A0DC-1E047AD32B55}" destId="{E080FCB2-6717-4498-8964-F772C66BEA32}" srcOrd="0" destOrd="0" presId="urn:microsoft.com/office/officeart/2008/layout/VerticalCurvedList"/>
    <dgm:cxn modelId="{2CEBB73E-DD95-468B-9318-1C0F48F1003F}" srcId="{80C42A5D-8A0E-4E86-A961-1F3F655C07C4}" destId="{29E9D213-A2F7-4FCB-A68D-355628336998}" srcOrd="1" destOrd="0" parTransId="{928FDCCB-48CF-4EDB-8AAD-FAB5EC40195B}" sibTransId="{F9D9975D-17A4-4E88-BA8E-B28AF403EC45}"/>
    <dgm:cxn modelId="{85A9770A-7AE4-473B-A197-E8DC1A4B6E76}" type="presOf" srcId="{9D0D297F-FD47-4CFC-BB77-DE9639C2E969}" destId="{D6F7393C-CE71-4790-BF9D-4B497FB0E3B5}" srcOrd="0" destOrd="0" presId="urn:microsoft.com/office/officeart/2008/layout/VerticalCurvedList"/>
    <dgm:cxn modelId="{07F739A8-B6A4-49CD-B5D1-05201CC99D29}" srcId="{80C42A5D-8A0E-4E86-A961-1F3F655C07C4}" destId="{1EB48903-2BF8-4FC3-BC63-DE7ACC717199}" srcOrd="0" destOrd="0" parTransId="{DA3A10A3-0809-4DB5-BC62-A2AD651A9D9F}" sibTransId="{912AF690-7B9F-4B45-8329-ABDD7EC5733D}"/>
    <dgm:cxn modelId="{96AD59A9-0387-4804-BFC4-C5D52F6356E8}" srcId="{80C42A5D-8A0E-4E86-A961-1F3F655C07C4}" destId="{B0F6F52D-AD8F-453E-998B-398A4C09E494}" srcOrd="4" destOrd="0" parTransId="{9CCF1FE0-7FFE-4B98-8332-508163183AD5}" sibTransId="{8BDBD34A-62A7-4ADF-9FA9-CDDE36566B98}"/>
    <dgm:cxn modelId="{1D44D452-5ADA-44FD-BAED-8C393B0C054A}" type="presOf" srcId="{1EB48903-2BF8-4FC3-BC63-DE7ACC717199}" destId="{355D5949-8860-4682-AEDE-F15AAD437260}" srcOrd="0" destOrd="0" presId="urn:microsoft.com/office/officeart/2008/layout/VerticalCurvedList"/>
    <dgm:cxn modelId="{F4103E08-923A-4D93-A44D-8FEB0E01F8C9}" type="presParOf" srcId="{8D9D60E9-2970-4678-AD1F-9070972B60B7}" destId="{39D34948-D92F-4D73-B182-541BCA854848}" srcOrd="0" destOrd="0" presId="urn:microsoft.com/office/officeart/2008/layout/VerticalCurvedList"/>
    <dgm:cxn modelId="{6D4FB036-B94B-4A4C-AB5E-340E20343F91}" type="presParOf" srcId="{39D34948-D92F-4D73-B182-541BCA854848}" destId="{D00383FA-C2C1-47BD-94AF-E8F01D640415}" srcOrd="0" destOrd="0" presId="urn:microsoft.com/office/officeart/2008/layout/VerticalCurvedList"/>
    <dgm:cxn modelId="{02516E15-F729-4721-BBB0-4F83CBF9D735}" type="presParOf" srcId="{D00383FA-C2C1-47BD-94AF-E8F01D640415}" destId="{D922467D-97B2-47BB-B4A5-5098787B6225}" srcOrd="0" destOrd="0" presId="urn:microsoft.com/office/officeart/2008/layout/VerticalCurvedList"/>
    <dgm:cxn modelId="{D08EF7F5-0AF1-4533-8535-92C6E71F9106}" type="presParOf" srcId="{D00383FA-C2C1-47BD-94AF-E8F01D640415}" destId="{61AF6C90-ABA9-4C30-A52A-BD57F57FCFBA}" srcOrd="1" destOrd="0" presId="urn:microsoft.com/office/officeart/2008/layout/VerticalCurvedList"/>
    <dgm:cxn modelId="{CBB06693-B73D-4E14-89FA-C98AD51E64DC}" type="presParOf" srcId="{D00383FA-C2C1-47BD-94AF-E8F01D640415}" destId="{4A8F1641-8C61-4FE9-8999-54CAF327A24F}" srcOrd="2" destOrd="0" presId="urn:microsoft.com/office/officeart/2008/layout/VerticalCurvedList"/>
    <dgm:cxn modelId="{608442F2-5293-4369-B4CE-85B1E57433D5}" type="presParOf" srcId="{D00383FA-C2C1-47BD-94AF-E8F01D640415}" destId="{1AA480F9-9F9C-41B5-B516-828DDAC4CD5B}" srcOrd="3" destOrd="0" presId="urn:microsoft.com/office/officeart/2008/layout/VerticalCurvedList"/>
    <dgm:cxn modelId="{486803A5-C9A5-457A-8F8B-FDC0A4C8BA42}" type="presParOf" srcId="{39D34948-D92F-4D73-B182-541BCA854848}" destId="{355D5949-8860-4682-AEDE-F15AAD437260}" srcOrd="1" destOrd="0" presId="urn:microsoft.com/office/officeart/2008/layout/VerticalCurvedList"/>
    <dgm:cxn modelId="{A4958F1A-6CB3-4A91-A89E-C3BFFBF11860}" type="presParOf" srcId="{39D34948-D92F-4D73-B182-541BCA854848}" destId="{3234E865-F9BB-4432-A576-BDE66F1B5D41}" srcOrd="2" destOrd="0" presId="urn:microsoft.com/office/officeart/2008/layout/VerticalCurvedList"/>
    <dgm:cxn modelId="{C0CAF0DC-93D2-4DC6-B82E-764BFA011DFB}" type="presParOf" srcId="{3234E865-F9BB-4432-A576-BDE66F1B5D41}" destId="{24643E90-1788-4B0A-8917-D752F4F095E5}" srcOrd="0" destOrd="0" presId="urn:microsoft.com/office/officeart/2008/layout/VerticalCurvedList"/>
    <dgm:cxn modelId="{EFE75331-B7C8-44A3-B27B-1177829C1E36}" type="presParOf" srcId="{39D34948-D92F-4D73-B182-541BCA854848}" destId="{2D456978-1F38-49CC-BD0E-73DDDB955B18}" srcOrd="3" destOrd="0" presId="urn:microsoft.com/office/officeart/2008/layout/VerticalCurvedList"/>
    <dgm:cxn modelId="{9676DEE7-491F-46B6-B484-2A2CD14000FC}" type="presParOf" srcId="{39D34948-D92F-4D73-B182-541BCA854848}" destId="{0955AD11-C7FE-464A-A06D-A8F69AD23602}" srcOrd="4" destOrd="0" presId="urn:microsoft.com/office/officeart/2008/layout/VerticalCurvedList"/>
    <dgm:cxn modelId="{FD74562A-A9A1-410D-9F0E-6474D5FC9606}" type="presParOf" srcId="{0955AD11-C7FE-464A-A06D-A8F69AD23602}" destId="{E6DF9D29-65A2-4238-B254-2796D2DEAC06}" srcOrd="0" destOrd="0" presId="urn:microsoft.com/office/officeart/2008/layout/VerticalCurvedList"/>
    <dgm:cxn modelId="{3BAA784B-A6FA-4980-8919-6DFE2D3935A4}" type="presParOf" srcId="{39D34948-D92F-4D73-B182-541BCA854848}" destId="{E080FCB2-6717-4498-8964-F772C66BEA32}" srcOrd="5" destOrd="0" presId="urn:microsoft.com/office/officeart/2008/layout/VerticalCurvedList"/>
    <dgm:cxn modelId="{5691808D-9C17-4D45-8F29-F13B48D5A27E}" type="presParOf" srcId="{39D34948-D92F-4D73-B182-541BCA854848}" destId="{BED9FC27-233C-4711-960D-93E01FB39324}" srcOrd="6" destOrd="0" presId="urn:microsoft.com/office/officeart/2008/layout/VerticalCurvedList"/>
    <dgm:cxn modelId="{823BBF07-F1B5-4573-983C-7EB90A84BB38}" type="presParOf" srcId="{BED9FC27-233C-4711-960D-93E01FB39324}" destId="{BF68EBB5-EE61-43AC-B36C-9EF4949AB11F}" srcOrd="0" destOrd="0" presId="urn:microsoft.com/office/officeart/2008/layout/VerticalCurvedList"/>
    <dgm:cxn modelId="{DD6CE66A-2D58-49D3-8950-579903DBD704}" type="presParOf" srcId="{39D34948-D92F-4D73-B182-541BCA854848}" destId="{D6F7393C-CE71-4790-BF9D-4B497FB0E3B5}" srcOrd="7" destOrd="0" presId="urn:microsoft.com/office/officeart/2008/layout/VerticalCurvedList"/>
    <dgm:cxn modelId="{78E1FA89-F431-4781-99D5-20CA93B8DA10}" type="presParOf" srcId="{39D34948-D92F-4D73-B182-541BCA854848}" destId="{F2CB2090-C10F-4A81-BD22-B75451AA1BDB}" srcOrd="8" destOrd="0" presId="urn:microsoft.com/office/officeart/2008/layout/VerticalCurvedList"/>
    <dgm:cxn modelId="{0B918B2E-6682-45FA-AF9A-8E37E211C437}" type="presParOf" srcId="{F2CB2090-C10F-4A81-BD22-B75451AA1BDB}" destId="{87F55753-349D-49DB-9545-58A2B6FEA0D3}" srcOrd="0" destOrd="0" presId="urn:microsoft.com/office/officeart/2008/layout/VerticalCurvedList"/>
    <dgm:cxn modelId="{D61DB57F-0642-46A6-8C24-0D5B3DEC9438}" type="presParOf" srcId="{39D34948-D92F-4D73-B182-541BCA854848}" destId="{7CBC4604-8D43-4304-94CA-01839632927A}" srcOrd="9" destOrd="0" presId="urn:microsoft.com/office/officeart/2008/layout/VerticalCurvedList"/>
    <dgm:cxn modelId="{9226C730-7947-42FC-A34E-9EA4496553FD}" type="presParOf" srcId="{39D34948-D92F-4D73-B182-541BCA854848}" destId="{3601DEFA-8421-4D19-98DB-51A0B0CDD3B8}" srcOrd="10" destOrd="0" presId="urn:microsoft.com/office/officeart/2008/layout/VerticalCurvedList"/>
    <dgm:cxn modelId="{58AB95E6-EEB6-434F-B6D1-38A583106DB7}" type="presParOf" srcId="{3601DEFA-8421-4D19-98DB-51A0B0CDD3B8}" destId="{82496B65-60F8-4504-B83F-89084D760B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D8A1A-FDEB-49BF-B835-B904919FB9BD}" type="doc">
      <dgm:prSet loTypeId="urn:microsoft.com/office/officeart/2005/8/layout/cycle6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0B89D-1C74-4C41-A03F-EFF9CDC20B3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Государственная итоговая аттестация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A3A219-65E7-4BD4-BA44-C577A7F4CD07}" type="parTrans" cxnId="{51A83B49-D5EA-475D-8B21-889565A3DDF7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F886A3F-ECB4-466D-9CBC-3115CC4ECCEE}" type="sibTrans" cxnId="{51A83B49-D5EA-475D-8B21-889565A3DDF7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C595E03-2F0F-417A-A977-F4FCB563BC5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Государственный выпускной экзамен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C7618D5-D283-438C-B9CF-4D0E2F15DF5D}" type="parTrans" cxnId="{BCC95D15-1151-4C9B-91F4-B99AC012ECE3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7EE5411-EECB-4B00-BFE3-008302DA73C3}" type="sibTrans" cxnId="{BCC95D15-1151-4C9B-91F4-B99AC012ECE3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193EF7A-F039-4599-A323-3E491719FD6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Вступительные испытания в ВУЗе</a:t>
          </a:r>
          <a:endParaRPr lang="ru-RU" sz="1800" b="1" dirty="0"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62F424-B305-4530-BF8C-D64F79282FEC}" type="parTrans" cxnId="{B25A6C6F-B4C5-42E4-A3F2-52DBD633ECA9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BAA02A-57A8-442D-8757-4E1942190088}" type="sibTrans" cxnId="{B25A6C6F-B4C5-42E4-A3F2-52DBD633ECA9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114EA9-989C-4A51-A793-201193C0C01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Прием в образовательную организацию высшего образования</a:t>
          </a:r>
          <a:endParaRPr lang="ru-RU" sz="1800" b="1" dirty="0"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EF5A0B0-EC62-4C8A-A98A-D5985BD8BD03}" type="parTrans" cxnId="{E1451EF5-17A9-43A1-B9E7-D628C15C90E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4E4461C-3253-4FF0-96DA-B80D5BD7BC12}" type="sibTrans" cxnId="{E1451EF5-17A9-43A1-B9E7-D628C15C90E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1F9326-C5C9-4069-BD89-AD7DC8E5BA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Единый государственный экзамен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B4A3736-D3F1-436C-B0C1-09544CA1429F}" type="parTrans" cxnId="{5EDC686C-F715-4189-B0D7-2493EE5C516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5D115F1-EEC9-49DF-9008-B84F88934A5C}" type="sibTrans" cxnId="{5EDC686C-F715-4189-B0D7-2493EE5C5161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C57A422-330F-4E90-A9C5-B2E3D6D7CCCB}" type="pres">
      <dgm:prSet presAssocID="{9D9D8A1A-FDEB-49BF-B835-B904919FB9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93518-8C59-4FA0-9798-424F6FB8A438}" type="pres">
      <dgm:prSet presAssocID="{B430B89D-1C74-4C41-A03F-EFF9CDC20B3C}" presName="node" presStyleLbl="node1" presStyleIdx="0" presStyleCnt="5" custScaleX="13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54C86-57F7-4A6B-8DD2-38D0AF1C733E}" type="pres">
      <dgm:prSet presAssocID="{B430B89D-1C74-4C41-A03F-EFF9CDC20B3C}" presName="spNode" presStyleCnt="0"/>
      <dgm:spPr/>
    </dgm:pt>
    <dgm:pt modelId="{A824EA2C-B2C0-49D7-8447-1A345A1D3B11}" type="pres">
      <dgm:prSet presAssocID="{9F886A3F-ECB4-466D-9CBC-3115CC4ECCE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126B5C9-61ED-4E0A-AE58-30FACB0C5D7D}" type="pres">
      <dgm:prSet presAssocID="{1C595E03-2F0F-417A-A977-F4FCB563BC51}" presName="node" presStyleLbl="node1" presStyleIdx="1" presStyleCnt="5" custScaleX="150250" custScaleY="114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7345-F2E7-4A16-B095-121E7E4467EB}" type="pres">
      <dgm:prSet presAssocID="{1C595E03-2F0F-417A-A977-F4FCB563BC51}" presName="spNode" presStyleCnt="0"/>
      <dgm:spPr/>
    </dgm:pt>
    <dgm:pt modelId="{BCB4018C-2826-4503-BF51-29190A661514}" type="pres">
      <dgm:prSet presAssocID="{77EE5411-EECB-4B00-BFE3-008302DA73C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0575DA5-7171-4C7A-8EE3-0AC3C5FD839D}" type="pres">
      <dgm:prSet presAssocID="{4193EF7A-F039-4599-A323-3E491719FD69}" presName="node" presStyleLbl="node1" presStyleIdx="2" presStyleCnt="5" custScaleX="128425" custScaleY="116998" custRadScaleRad="100089" custRadScaleInc="-16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7A26A-0104-4FCD-8AB5-BD4CA9E293F4}" type="pres">
      <dgm:prSet presAssocID="{4193EF7A-F039-4599-A323-3E491719FD69}" presName="spNode" presStyleCnt="0"/>
      <dgm:spPr/>
    </dgm:pt>
    <dgm:pt modelId="{539C948A-6BB2-4060-B653-EE1735210059}" type="pres">
      <dgm:prSet presAssocID="{F4BAA02A-57A8-442D-8757-4E194219008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25B3AC8-90F9-4969-B12A-CAFF2C904CB5}" type="pres">
      <dgm:prSet presAssocID="{C4114EA9-989C-4A51-A793-201193C0C01A}" presName="node" presStyleLbl="node1" presStyleIdx="3" presStyleCnt="5" custScaleX="127590" custScaleY="11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75C32-EBB6-48F8-9846-B433A54C1802}" type="pres">
      <dgm:prSet presAssocID="{C4114EA9-989C-4A51-A793-201193C0C01A}" presName="spNode" presStyleCnt="0"/>
      <dgm:spPr/>
    </dgm:pt>
    <dgm:pt modelId="{8508D951-8E2F-4598-9227-5D952AB5A20A}" type="pres">
      <dgm:prSet presAssocID="{94E4461C-3253-4FF0-96DA-B80D5BD7BC1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8992C70-4AF8-47BF-8391-3A6F1C55362E}" type="pres">
      <dgm:prSet presAssocID="{971F9326-C5C9-4069-BD89-AD7DC8E5BA4C}" presName="node" presStyleLbl="node1" presStyleIdx="4" presStyleCnt="5" custScaleX="166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E2DBA-B4F0-4A28-B3BA-214C0578B223}" type="pres">
      <dgm:prSet presAssocID="{971F9326-C5C9-4069-BD89-AD7DC8E5BA4C}" presName="spNode" presStyleCnt="0"/>
      <dgm:spPr/>
    </dgm:pt>
    <dgm:pt modelId="{808E5D72-A332-47D2-B897-7FB5B1E78A71}" type="pres">
      <dgm:prSet presAssocID="{15D115F1-EEC9-49DF-9008-B84F88934A5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0CE9F2C-F97F-4422-B72D-07DCE9C685A3}" type="presOf" srcId="{B430B89D-1C74-4C41-A03F-EFF9CDC20B3C}" destId="{C8193518-8C59-4FA0-9798-424F6FB8A438}" srcOrd="0" destOrd="0" presId="urn:microsoft.com/office/officeart/2005/8/layout/cycle6"/>
    <dgm:cxn modelId="{6671C7FD-630E-4708-A04D-32E7FAE223AA}" type="presOf" srcId="{77EE5411-EECB-4B00-BFE3-008302DA73C3}" destId="{BCB4018C-2826-4503-BF51-29190A661514}" srcOrd="0" destOrd="0" presId="urn:microsoft.com/office/officeart/2005/8/layout/cycle6"/>
    <dgm:cxn modelId="{370525CF-1687-4770-AFE9-4CD318BC3937}" type="presOf" srcId="{971F9326-C5C9-4069-BD89-AD7DC8E5BA4C}" destId="{E8992C70-4AF8-47BF-8391-3A6F1C55362E}" srcOrd="0" destOrd="0" presId="urn:microsoft.com/office/officeart/2005/8/layout/cycle6"/>
    <dgm:cxn modelId="{B50A870F-B84C-4BF8-853F-3C2A73DEDC54}" type="presOf" srcId="{4193EF7A-F039-4599-A323-3E491719FD69}" destId="{A0575DA5-7171-4C7A-8EE3-0AC3C5FD839D}" srcOrd="0" destOrd="0" presId="urn:microsoft.com/office/officeart/2005/8/layout/cycle6"/>
    <dgm:cxn modelId="{552B0594-B574-4450-A2E1-E9E3A32D4016}" type="presOf" srcId="{C4114EA9-989C-4A51-A793-201193C0C01A}" destId="{325B3AC8-90F9-4969-B12A-CAFF2C904CB5}" srcOrd="0" destOrd="0" presId="urn:microsoft.com/office/officeart/2005/8/layout/cycle6"/>
    <dgm:cxn modelId="{51A83B49-D5EA-475D-8B21-889565A3DDF7}" srcId="{9D9D8A1A-FDEB-49BF-B835-B904919FB9BD}" destId="{B430B89D-1C74-4C41-A03F-EFF9CDC20B3C}" srcOrd="0" destOrd="0" parTransId="{4BA3A219-65E7-4BD4-BA44-C577A7F4CD07}" sibTransId="{9F886A3F-ECB4-466D-9CBC-3115CC4ECCEE}"/>
    <dgm:cxn modelId="{5AF33F9C-D3B7-4FA8-A4BC-3F4B5F5EC503}" type="presOf" srcId="{94E4461C-3253-4FF0-96DA-B80D5BD7BC12}" destId="{8508D951-8E2F-4598-9227-5D952AB5A20A}" srcOrd="0" destOrd="0" presId="urn:microsoft.com/office/officeart/2005/8/layout/cycle6"/>
    <dgm:cxn modelId="{9C1034C3-BE56-4991-B4EA-5F4F16DCC1D8}" type="presOf" srcId="{1C595E03-2F0F-417A-A977-F4FCB563BC51}" destId="{5126B5C9-61ED-4E0A-AE58-30FACB0C5D7D}" srcOrd="0" destOrd="0" presId="urn:microsoft.com/office/officeart/2005/8/layout/cycle6"/>
    <dgm:cxn modelId="{5EDC686C-F715-4189-B0D7-2493EE5C5161}" srcId="{9D9D8A1A-FDEB-49BF-B835-B904919FB9BD}" destId="{971F9326-C5C9-4069-BD89-AD7DC8E5BA4C}" srcOrd="4" destOrd="0" parTransId="{3B4A3736-D3F1-436C-B0C1-09544CA1429F}" sibTransId="{15D115F1-EEC9-49DF-9008-B84F88934A5C}"/>
    <dgm:cxn modelId="{7B93274B-2D5E-406A-8BB9-D9B85F7B5CDC}" type="presOf" srcId="{F4BAA02A-57A8-442D-8757-4E1942190088}" destId="{539C948A-6BB2-4060-B653-EE1735210059}" srcOrd="0" destOrd="0" presId="urn:microsoft.com/office/officeart/2005/8/layout/cycle6"/>
    <dgm:cxn modelId="{456FF823-EC85-4604-BEBD-117CB635196F}" type="presOf" srcId="{9D9D8A1A-FDEB-49BF-B835-B904919FB9BD}" destId="{7C57A422-330F-4E90-A9C5-B2E3D6D7CCCB}" srcOrd="0" destOrd="0" presId="urn:microsoft.com/office/officeart/2005/8/layout/cycle6"/>
    <dgm:cxn modelId="{2CF54842-1A5D-41C8-B624-A3D62509B8A4}" type="presOf" srcId="{9F886A3F-ECB4-466D-9CBC-3115CC4ECCEE}" destId="{A824EA2C-B2C0-49D7-8447-1A345A1D3B11}" srcOrd="0" destOrd="0" presId="urn:microsoft.com/office/officeart/2005/8/layout/cycle6"/>
    <dgm:cxn modelId="{B25A6C6F-B4C5-42E4-A3F2-52DBD633ECA9}" srcId="{9D9D8A1A-FDEB-49BF-B835-B904919FB9BD}" destId="{4193EF7A-F039-4599-A323-3E491719FD69}" srcOrd="2" destOrd="0" parTransId="{FD62F424-B305-4530-BF8C-D64F79282FEC}" sibTransId="{F4BAA02A-57A8-442D-8757-4E1942190088}"/>
    <dgm:cxn modelId="{E1451EF5-17A9-43A1-B9E7-D628C15C90E1}" srcId="{9D9D8A1A-FDEB-49BF-B835-B904919FB9BD}" destId="{C4114EA9-989C-4A51-A793-201193C0C01A}" srcOrd="3" destOrd="0" parTransId="{8EF5A0B0-EC62-4C8A-A98A-D5985BD8BD03}" sibTransId="{94E4461C-3253-4FF0-96DA-B80D5BD7BC12}"/>
    <dgm:cxn modelId="{BCC95D15-1151-4C9B-91F4-B99AC012ECE3}" srcId="{9D9D8A1A-FDEB-49BF-B835-B904919FB9BD}" destId="{1C595E03-2F0F-417A-A977-F4FCB563BC51}" srcOrd="1" destOrd="0" parTransId="{8C7618D5-D283-438C-B9CF-4D0E2F15DF5D}" sibTransId="{77EE5411-EECB-4B00-BFE3-008302DA73C3}"/>
    <dgm:cxn modelId="{03FF9720-12BB-4760-A9B3-81A3F6C42BA5}" type="presOf" srcId="{15D115F1-EEC9-49DF-9008-B84F88934A5C}" destId="{808E5D72-A332-47D2-B897-7FB5B1E78A71}" srcOrd="0" destOrd="0" presId="urn:microsoft.com/office/officeart/2005/8/layout/cycle6"/>
    <dgm:cxn modelId="{CE30BF76-16AB-404C-B5C7-AB1A6A2BE14D}" type="presParOf" srcId="{7C57A422-330F-4E90-A9C5-B2E3D6D7CCCB}" destId="{C8193518-8C59-4FA0-9798-424F6FB8A438}" srcOrd="0" destOrd="0" presId="urn:microsoft.com/office/officeart/2005/8/layout/cycle6"/>
    <dgm:cxn modelId="{242FDA6D-7B18-4C73-B970-2A9FC58EC9E6}" type="presParOf" srcId="{7C57A422-330F-4E90-A9C5-B2E3D6D7CCCB}" destId="{D7554C86-57F7-4A6B-8DD2-38D0AF1C733E}" srcOrd="1" destOrd="0" presId="urn:microsoft.com/office/officeart/2005/8/layout/cycle6"/>
    <dgm:cxn modelId="{E8B265DC-0583-477F-A9D5-656BDE5E888C}" type="presParOf" srcId="{7C57A422-330F-4E90-A9C5-B2E3D6D7CCCB}" destId="{A824EA2C-B2C0-49D7-8447-1A345A1D3B11}" srcOrd="2" destOrd="0" presId="urn:microsoft.com/office/officeart/2005/8/layout/cycle6"/>
    <dgm:cxn modelId="{3D9B58BE-96FF-4F3E-B05D-F0C3984C1E56}" type="presParOf" srcId="{7C57A422-330F-4E90-A9C5-B2E3D6D7CCCB}" destId="{5126B5C9-61ED-4E0A-AE58-30FACB0C5D7D}" srcOrd="3" destOrd="0" presId="urn:microsoft.com/office/officeart/2005/8/layout/cycle6"/>
    <dgm:cxn modelId="{EFE8D3E3-A7E5-459A-91D2-2E3642470EDC}" type="presParOf" srcId="{7C57A422-330F-4E90-A9C5-B2E3D6D7CCCB}" destId="{05947345-F2E7-4A16-B095-121E7E4467EB}" srcOrd="4" destOrd="0" presId="urn:microsoft.com/office/officeart/2005/8/layout/cycle6"/>
    <dgm:cxn modelId="{159EC922-533D-4801-81A7-2850B6D5A7B0}" type="presParOf" srcId="{7C57A422-330F-4E90-A9C5-B2E3D6D7CCCB}" destId="{BCB4018C-2826-4503-BF51-29190A661514}" srcOrd="5" destOrd="0" presId="urn:microsoft.com/office/officeart/2005/8/layout/cycle6"/>
    <dgm:cxn modelId="{F140D2A3-A757-4F0D-B6E2-9A9327CC4823}" type="presParOf" srcId="{7C57A422-330F-4E90-A9C5-B2E3D6D7CCCB}" destId="{A0575DA5-7171-4C7A-8EE3-0AC3C5FD839D}" srcOrd="6" destOrd="0" presId="urn:microsoft.com/office/officeart/2005/8/layout/cycle6"/>
    <dgm:cxn modelId="{4B9C9F42-5B20-47DD-9386-D21BCF096AD7}" type="presParOf" srcId="{7C57A422-330F-4E90-A9C5-B2E3D6D7CCCB}" destId="{B177A26A-0104-4FCD-8AB5-BD4CA9E293F4}" srcOrd="7" destOrd="0" presId="urn:microsoft.com/office/officeart/2005/8/layout/cycle6"/>
    <dgm:cxn modelId="{1ED8BC1D-8233-4AA8-B48E-77AB521E0C0D}" type="presParOf" srcId="{7C57A422-330F-4E90-A9C5-B2E3D6D7CCCB}" destId="{539C948A-6BB2-4060-B653-EE1735210059}" srcOrd="8" destOrd="0" presId="urn:microsoft.com/office/officeart/2005/8/layout/cycle6"/>
    <dgm:cxn modelId="{A8EB98C7-5C6A-4243-AFD8-52360BEDC905}" type="presParOf" srcId="{7C57A422-330F-4E90-A9C5-B2E3D6D7CCCB}" destId="{325B3AC8-90F9-4969-B12A-CAFF2C904CB5}" srcOrd="9" destOrd="0" presId="urn:microsoft.com/office/officeart/2005/8/layout/cycle6"/>
    <dgm:cxn modelId="{10D7B4C0-4F38-4266-B466-DFB249D78DE7}" type="presParOf" srcId="{7C57A422-330F-4E90-A9C5-B2E3D6D7CCCB}" destId="{83F75C32-EBB6-48F8-9846-B433A54C1802}" srcOrd="10" destOrd="0" presId="urn:microsoft.com/office/officeart/2005/8/layout/cycle6"/>
    <dgm:cxn modelId="{13D3C8DE-D706-4D8B-9751-6369F65C7AC7}" type="presParOf" srcId="{7C57A422-330F-4E90-A9C5-B2E3D6D7CCCB}" destId="{8508D951-8E2F-4598-9227-5D952AB5A20A}" srcOrd="11" destOrd="0" presId="urn:microsoft.com/office/officeart/2005/8/layout/cycle6"/>
    <dgm:cxn modelId="{A96631CD-27CF-43B8-8109-83674F8C1682}" type="presParOf" srcId="{7C57A422-330F-4E90-A9C5-B2E3D6D7CCCB}" destId="{E8992C70-4AF8-47BF-8391-3A6F1C55362E}" srcOrd="12" destOrd="0" presId="urn:microsoft.com/office/officeart/2005/8/layout/cycle6"/>
    <dgm:cxn modelId="{BFF07DB8-605A-4C05-807C-85086C2E1AA2}" type="presParOf" srcId="{7C57A422-330F-4E90-A9C5-B2E3D6D7CCCB}" destId="{DD6E2DBA-B4F0-4A28-B3BA-214C0578B223}" srcOrd="13" destOrd="0" presId="urn:microsoft.com/office/officeart/2005/8/layout/cycle6"/>
    <dgm:cxn modelId="{DFE0F30C-5F8C-4C78-A731-111097179DB2}" type="presParOf" srcId="{7C57A422-330F-4E90-A9C5-B2E3D6D7CCCB}" destId="{808E5D72-A332-47D2-B897-7FB5B1E78A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BA8A3-D752-4A39-84D2-A2B6F8985DEE}">
      <dsp:nvSpPr>
        <dsp:cNvPr id="0" name=""/>
        <dsp:cNvSpPr/>
      </dsp:nvSpPr>
      <dsp:spPr>
        <a:xfrm>
          <a:off x="1472938" y="984"/>
          <a:ext cx="4940843" cy="932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Обязательные экзамены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0243" y="28289"/>
        <a:ext cx="4886233" cy="877635"/>
      </dsp:txXfrm>
    </dsp:sp>
    <dsp:sp modelId="{3E8BB084-B7A0-4578-B3A1-E447863C2B81}">
      <dsp:nvSpPr>
        <dsp:cNvPr id="0" name=""/>
        <dsp:cNvSpPr/>
      </dsp:nvSpPr>
      <dsp:spPr>
        <a:xfrm rot="20064465">
          <a:off x="4958122" y="1041638"/>
          <a:ext cx="540645" cy="14611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120316" y="1333861"/>
        <a:ext cx="216258" cy="876671"/>
      </dsp:txXfrm>
    </dsp:sp>
    <dsp:sp modelId="{07F9E8ED-C5AB-42A6-A3B5-BFD7CEED5C07}">
      <dsp:nvSpPr>
        <dsp:cNvPr id="0" name=""/>
        <dsp:cNvSpPr/>
      </dsp:nvSpPr>
      <dsp:spPr>
        <a:xfrm>
          <a:off x="4176454" y="2664304"/>
          <a:ext cx="3534010" cy="932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3759" y="2691609"/>
        <a:ext cx="3479400" cy="877635"/>
      </dsp:txXfrm>
    </dsp:sp>
    <dsp:sp modelId="{A01373C0-D364-49AA-BB4E-A9BD385A8000}">
      <dsp:nvSpPr>
        <dsp:cNvPr id="0" name=""/>
        <dsp:cNvSpPr/>
      </dsp:nvSpPr>
      <dsp:spPr>
        <a:xfrm rot="10832254">
          <a:off x="3578068" y="3003223"/>
          <a:ext cx="264983" cy="32628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657563" y="3068480"/>
        <a:ext cx="105993" cy="195771"/>
      </dsp:txXfrm>
    </dsp:sp>
    <dsp:sp modelId="{8C4687BF-6576-4BF7-B7B0-328E6DFA33F6}">
      <dsp:nvSpPr>
        <dsp:cNvPr id="0" name=""/>
        <dsp:cNvSpPr/>
      </dsp:nvSpPr>
      <dsp:spPr>
        <a:xfrm>
          <a:off x="235530" y="2627683"/>
          <a:ext cx="3609709" cy="932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Русский язык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835" y="2654988"/>
        <a:ext cx="3555099" cy="877635"/>
      </dsp:txXfrm>
    </dsp:sp>
    <dsp:sp modelId="{C164DF23-6E04-464A-BBD5-10947237A923}">
      <dsp:nvSpPr>
        <dsp:cNvPr id="0" name=""/>
        <dsp:cNvSpPr/>
      </dsp:nvSpPr>
      <dsp:spPr>
        <a:xfrm rot="1587610">
          <a:off x="2025958" y="1024064"/>
          <a:ext cx="589537" cy="146442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202819" y="1316950"/>
        <a:ext cx="235815" cy="878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1601028" y="2313230"/>
          <a:ext cx="1169812" cy="233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06" y="0"/>
              </a:lnTo>
              <a:lnTo>
                <a:pt x="584906" y="2333690"/>
              </a:lnTo>
              <a:lnTo>
                <a:pt x="1169812" y="233369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20672" y="3414814"/>
        <a:ext cx="130523" cy="130523"/>
      </dsp:txXfrm>
    </dsp:sp>
    <dsp:sp modelId="{D6F5506B-2D61-4A78-A890-4FE281442A01}">
      <dsp:nvSpPr>
        <dsp:cNvPr id="0" name=""/>
        <dsp:cNvSpPr/>
      </dsp:nvSpPr>
      <dsp:spPr>
        <a:xfrm>
          <a:off x="1601028" y="2313230"/>
          <a:ext cx="1169812" cy="178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06" y="0"/>
              </a:lnTo>
              <a:lnTo>
                <a:pt x="584906" y="1781035"/>
              </a:lnTo>
              <a:lnTo>
                <a:pt x="1169812" y="1781035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32663" y="3150477"/>
        <a:ext cx="106542" cy="106542"/>
      </dsp:txXfrm>
    </dsp:sp>
    <dsp:sp modelId="{2BC2474D-EC1E-41D2-9A6A-5D1BFC0B2C75}">
      <dsp:nvSpPr>
        <dsp:cNvPr id="0" name=""/>
        <dsp:cNvSpPr/>
      </dsp:nvSpPr>
      <dsp:spPr>
        <a:xfrm>
          <a:off x="1601028" y="2313230"/>
          <a:ext cx="1169812" cy="1228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06" y="0"/>
              </a:lnTo>
              <a:lnTo>
                <a:pt x="584906" y="1228381"/>
              </a:lnTo>
              <a:lnTo>
                <a:pt x="1169812" y="1228381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143527" y="2885014"/>
        <a:ext cx="84814" cy="84814"/>
      </dsp:txXfrm>
    </dsp:sp>
    <dsp:sp modelId="{8A1983B7-DE5A-4F7C-9965-D452A3C7BFB6}">
      <dsp:nvSpPr>
        <dsp:cNvPr id="0" name=""/>
        <dsp:cNvSpPr/>
      </dsp:nvSpPr>
      <dsp:spPr>
        <a:xfrm>
          <a:off x="1601028" y="2313230"/>
          <a:ext cx="1169812" cy="67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06" y="0"/>
              </a:lnTo>
              <a:lnTo>
                <a:pt x="584906" y="675727"/>
              </a:lnTo>
              <a:lnTo>
                <a:pt x="1169812" y="675727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2160" y="2617320"/>
        <a:ext cx="67547" cy="67547"/>
      </dsp:txXfrm>
    </dsp:sp>
    <dsp:sp modelId="{1B8BFA40-40A9-4837-BB58-BD774A91D4F7}">
      <dsp:nvSpPr>
        <dsp:cNvPr id="0" name=""/>
        <dsp:cNvSpPr/>
      </dsp:nvSpPr>
      <dsp:spPr>
        <a:xfrm>
          <a:off x="1601028" y="2313230"/>
          <a:ext cx="1169812" cy="12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06" y="0"/>
              </a:lnTo>
              <a:lnTo>
                <a:pt x="584906" y="123073"/>
              </a:lnTo>
              <a:lnTo>
                <a:pt x="1169812" y="123073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6527" y="2345360"/>
        <a:ext cx="58813" cy="58813"/>
      </dsp:txXfrm>
    </dsp:sp>
    <dsp:sp modelId="{00B74456-248F-496D-84BC-491316FD2AA2}">
      <dsp:nvSpPr>
        <dsp:cNvPr id="0" name=""/>
        <dsp:cNvSpPr/>
      </dsp:nvSpPr>
      <dsp:spPr>
        <a:xfrm>
          <a:off x="1601028" y="1883649"/>
          <a:ext cx="1169812" cy="429581"/>
        </a:xfrm>
        <a:custGeom>
          <a:avLst/>
          <a:gdLst/>
          <a:ahLst/>
          <a:cxnLst/>
          <a:rect l="0" t="0" r="0" b="0"/>
          <a:pathLst>
            <a:path>
              <a:moveTo>
                <a:pt x="0" y="429581"/>
              </a:moveTo>
              <a:lnTo>
                <a:pt x="584906" y="429581"/>
              </a:lnTo>
              <a:lnTo>
                <a:pt x="584906" y="0"/>
              </a:lnTo>
              <a:lnTo>
                <a:pt x="1169812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4779" y="2067285"/>
        <a:ext cx="62309" cy="62309"/>
      </dsp:txXfrm>
    </dsp:sp>
    <dsp:sp modelId="{EE36EBED-59E4-48BB-9639-8897AEA121E8}">
      <dsp:nvSpPr>
        <dsp:cNvPr id="0" name=""/>
        <dsp:cNvSpPr/>
      </dsp:nvSpPr>
      <dsp:spPr>
        <a:xfrm>
          <a:off x="1601028" y="1330995"/>
          <a:ext cx="1169812" cy="982235"/>
        </a:xfrm>
        <a:custGeom>
          <a:avLst/>
          <a:gdLst/>
          <a:ahLst/>
          <a:cxnLst/>
          <a:rect l="0" t="0" r="0" b="0"/>
          <a:pathLst>
            <a:path>
              <a:moveTo>
                <a:pt x="0" y="982235"/>
              </a:moveTo>
              <a:lnTo>
                <a:pt x="584906" y="982235"/>
              </a:lnTo>
              <a:lnTo>
                <a:pt x="584906" y="0"/>
              </a:lnTo>
              <a:lnTo>
                <a:pt x="1169812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47747" y="1783925"/>
        <a:ext cx="76374" cy="76374"/>
      </dsp:txXfrm>
    </dsp:sp>
    <dsp:sp modelId="{EF90FB8B-0973-46E8-B466-E82A17EB87CC}">
      <dsp:nvSpPr>
        <dsp:cNvPr id="0" name=""/>
        <dsp:cNvSpPr/>
      </dsp:nvSpPr>
      <dsp:spPr>
        <a:xfrm>
          <a:off x="1601028" y="778341"/>
          <a:ext cx="1169812" cy="1534889"/>
        </a:xfrm>
        <a:custGeom>
          <a:avLst/>
          <a:gdLst/>
          <a:ahLst/>
          <a:cxnLst/>
          <a:rect l="0" t="0" r="0" b="0"/>
          <a:pathLst>
            <a:path>
              <a:moveTo>
                <a:pt x="0" y="1534889"/>
              </a:moveTo>
              <a:lnTo>
                <a:pt x="584906" y="1534889"/>
              </a:lnTo>
              <a:lnTo>
                <a:pt x="584906" y="0"/>
              </a:lnTo>
              <a:lnTo>
                <a:pt x="1169812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37688" y="1497539"/>
        <a:ext cx="96492" cy="96492"/>
      </dsp:txXfrm>
    </dsp:sp>
    <dsp:sp modelId="{F6C527FC-7E0E-4910-8B93-4C854C0102A8}">
      <dsp:nvSpPr>
        <dsp:cNvPr id="0" name=""/>
        <dsp:cNvSpPr/>
      </dsp:nvSpPr>
      <dsp:spPr>
        <a:xfrm>
          <a:off x="1601028" y="225687"/>
          <a:ext cx="1169812" cy="2087543"/>
        </a:xfrm>
        <a:custGeom>
          <a:avLst/>
          <a:gdLst/>
          <a:ahLst/>
          <a:cxnLst/>
          <a:rect l="0" t="0" r="0" b="0"/>
          <a:pathLst>
            <a:path>
              <a:moveTo>
                <a:pt x="0" y="2087543"/>
              </a:moveTo>
              <a:lnTo>
                <a:pt x="584906" y="2087543"/>
              </a:lnTo>
              <a:lnTo>
                <a:pt x="584906" y="0"/>
              </a:lnTo>
              <a:lnTo>
                <a:pt x="1169812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26110" y="1209634"/>
        <a:ext cx="119648" cy="119648"/>
      </dsp:txXfrm>
    </dsp:sp>
    <dsp:sp modelId="{60260E37-C6EB-4583-94E1-1F75E1809A43}">
      <dsp:nvSpPr>
        <dsp:cNvPr id="0" name=""/>
        <dsp:cNvSpPr/>
      </dsp:nvSpPr>
      <dsp:spPr>
        <a:xfrm>
          <a:off x="0" y="1754112"/>
          <a:ext cx="2083820" cy="1118236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Экзамены по выбору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4112"/>
        <a:ext cx="2083820" cy="1118236"/>
      </dsp:txXfrm>
    </dsp:sp>
    <dsp:sp modelId="{97CE5132-77A5-4BD9-90B2-C29F6FCDD11C}">
      <dsp:nvSpPr>
        <dsp:cNvPr id="0" name=""/>
        <dsp:cNvSpPr/>
      </dsp:nvSpPr>
      <dsp:spPr>
        <a:xfrm>
          <a:off x="2770840" y="4625"/>
          <a:ext cx="3248789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Литература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4625"/>
        <a:ext cx="3248789" cy="442123"/>
      </dsp:txXfrm>
    </dsp:sp>
    <dsp:sp modelId="{89E76E04-2502-44F2-A66D-9630FAB8EACA}">
      <dsp:nvSpPr>
        <dsp:cNvPr id="0" name=""/>
        <dsp:cNvSpPr/>
      </dsp:nvSpPr>
      <dsp:spPr>
        <a:xfrm>
          <a:off x="2770840" y="557279"/>
          <a:ext cx="3248789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География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557279"/>
        <a:ext cx="3248789" cy="442123"/>
      </dsp:txXfrm>
    </dsp:sp>
    <dsp:sp modelId="{4CDA7891-E907-425B-AA2F-8232233ECE72}">
      <dsp:nvSpPr>
        <dsp:cNvPr id="0" name=""/>
        <dsp:cNvSpPr/>
      </dsp:nvSpPr>
      <dsp:spPr>
        <a:xfrm>
          <a:off x="2770840" y="1109933"/>
          <a:ext cx="3703271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Информатика и ИКТ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1109933"/>
        <a:ext cx="3703271" cy="442123"/>
      </dsp:txXfrm>
    </dsp:sp>
    <dsp:sp modelId="{47B59B8F-7C09-4621-86B1-D5419B4B0160}">
      <dsp:nvSpPr>
        <dsp:cNvPr id="0" name=""/>
        <dsp:cNvSpPr/>
      </dsp:nvSpPr>
      <dsp:spPr>
        <a:xfrm>
          <a:off x="2770840" y="1662588"/>
          <a:ext cx="3248789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Обществознание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1662588"/>
        <a:ext cx="3248789" cy="442123"/>
      </dsp:txXfrm>
    </dsp:sp>
    <dsp:sp modelId="{E9AB9C46-C42E-4123-9299-AA2BCE8F8F7A}">
      <dsp:nvSpPr>
        <dsp:cNvPr id="0" name=""/>
        <dsp:cNvSpPr/>
      </dsp:nvSpPr>
      <dsp:spPr>
        <a:xfrm>
          <a:off x="2770840" y="2215242"/>
          <a:ext cx="3248789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Физика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2215242"/>
        <a:ext cx="3248789" cy="442123"/>
      </dsp:txXfrm>
    </dsp:sp>
    <dsp:sp modelId="{E1009F85-C170-493B-89D8-2F39CE2A0EC9}">
      <dsp:nvSpPr>
        <dsp:cNvPr id="0" name=""/>
        <dsp:cNvSpPr/>
      </dsp:nvSpPr>
      <dsp:spPr>
        <a:xfrm>
          <a:off x="2770840" y="2767896"/>
          <a:ext cx="3248789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2767896"/>
        <a:ext cx="3248789" cy="442123"/>
      </dsp:txXfrm>
    </dsp:sp>
    <dsp:sp modelId="{47E88B3E-AC47-453B-A2B7-FA552D0153FF}">
      <dsp:nvSpPr>
        <dsp:cNvPr id="0" name=""/>
        <dsp:cNvSpPr/>
      </dsp:nvSpPr>
      <dsp:spPr>
        <a:xfrm>
          <a:off x="2770840" y="3320550"/>
          <a:ext cx="3248789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Химия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3320550"/>
        <a:ext cx="3248789" cy="442123"/>
      </dsp:txXfrm>
    </dsp:sp>
    <dsp:sp modelId="{1517A5EB-3FB3-481A-A1FD-C4A3F0F1B0E7}">
      <dsp:nvSpPr>
        <dsp:cNvPr id="0" name=""/>
        <dsp:cNvSpPr/>
      </dsp:nvSpPr>
      <dsp:spPr>
        <a:xfrm>
          <a:off x="2770840" y="3873205"/>
          <a:ext cx="4219515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Иностранный язык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3873205"/>
        <a:ext cx="4219515" cy="442123"/>
      </dsp:txXfrm>
    </dsp:sp>
    <dsp:sp modelId="{898624CB-D5BE-45A1-8BBD-9BFCB8E1151E}">
      <dsp:nvSpPr>
        <dsp:cNvPr id="0" name=""/>
        <dsp:cNvSpPr/>
      </dsp:nvSpPr>
      <dsp:spPr>
        <a:xfrm>
          <a:off x="2770840" y="4425859"/>
          <a:ext cx="3264741" cy="4421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История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40" y="4425859"/>
        <a:ext cx="3264741" cy="442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EB79-AC2F-4687-A57F-53E75BCF33E3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8028-7A54-4DC0-82F8-76A9B3BF1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3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7DDED2-CE41-4460-9FE6-0B9DFF373D32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6BAC-687B-430A-81E2-88AA42372DD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7F6-2BCD-4202-B449-68447886D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481-DB2D-4966-BC0B-5FFE6B1F1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D516-BFE5-4559-B537-08499BD8D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6F8-F171-4021-B48E-B4052BBCA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9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A2F6-8CA1-41EC-BF8B-1CB8056AD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7357-0D14-4006-ACA4-ECC933BAC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8B93-1FDA-4AC8-9A1E-CBAC5D782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4F9-C229-4D70-BE9B-94407913E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CC24-8616-4991-9508-30D64079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B00-7B5F-4BFF-AA76-37A84B1C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B93F-9B45-40D5-B52A-958AC7E8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155-613E-4FBA-82F6-C412F2A91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50252C-E6A9-4ACE-89D7-CA2FB0466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ege.edu.ru/content/view/490/162/" TargetMode="External"/><Relationship Id="rId2" Type="http://schemas.openxmlformats.org/officeDocument/2006/relationships/hyperlink" Target="http://www.ege.edu.ru/ru/main/brief-glossary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512" y="1484784"/>
            <a:ext cx="86026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проведении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аттестации 9,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 классов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38710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с ОВЗ, детей – инвалидов, количество экзаменов по их желанию может быть сокращено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двух обязательных экзаменов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русскому языку и математике.</a:t>
            </a:r>
          </a:p>
          <a:p>
            <a:pPr marL="82296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указанных категорий обучающихся продолжительность экзамена может увеличиться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1,5 часа. </a:t>
            </a:r>
          </a:p>
        </p:txBody>
      </p:sp>
    </p:spTree>
    <p:extLst>
      <p:ext uri="{BB962C8B-B14F-4D97-AF65-F5344CB8AC3E}">
        <p14:creationId xmlns:p14="http://schemas.microsoft.com/office/powerpoint/2010/main" val="2727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6071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Расписание экзаменов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424936" cy="4800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	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расписание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ГИА-9 и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экзаменов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каждому образовательному предмету ежегодно устанавливает соответствующий приказ Министерства образования и науки Российской Федерации. </a:t>
            </a:r>
          </a:p>
          <a:p>
            <a:endParaRPr lang="ru-RU" dirty="0"/>
          </a:p>
        </p:txBody>
      </p:sp>
      <p:pic>
        <p:nvPicPr>
          <p:cNvPr id="1027" name="Picture 3" descr="C:\Users\Inspector\Desktop\gia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8083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Продолжительность основного государственного экзамена</a:t>
            </a:r>
          </a:p>
        </p:txBody>
      </p:sp>
      <p:graphicFrame>
        <p:nvGraphicFramePr>
          <p:cNvPr id="5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2484041"/>
              </p:ext>
            </p:extLst>
          </p:nvPr>
        </p:nvGraphicFramePr>
        <p:xfrm>
          <a:off x="755576" y="1628800"/>
          <a:ext cx="7920880" cy="50459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49032"/>
                <a:gridCol w="3771848"/>
              </a:tblGrid>
              <a:tr h="6703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экзамена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8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235 минут (3ч 55 мин)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32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(3ч)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8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 минут (2ч 30 мин)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0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 минут (2ч)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8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 минут письменная часть + 15 минут время устного ответа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9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532440" cy="157003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alt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5" name="Rectangle 3"/>
          <p:cNvSpPr>
            <a:spLocks noGrp="1"/>
          </p:cNvSpPr>
          <p:nvPr>
            <p:ph idx="4294967295"/>
          </p:nvPr>
        </p:nvSpPr>
        <p:spPr>
          <a:xfrm>
            <a:off x="323528" y="1916832"/>
            <a:ext cx="8568952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продолжительность экзаменов по учебным предметам </a:t>
            </a:r>
            <a:r>
              <a:rPr lang="ru-RU" alt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включается время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83568" y="260648"/>
            <a:ext cx="8280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388424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чёрную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физике, химии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непрограммируемый калькулятор, который должен обеспечивать арифметические вычисления (сложение, вычитание, умножение, деление, извлечение корня) и вычисление тригонометрических функций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arcsin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arcos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географии, биологии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линейку, непрограммируемый калькулятор;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запрещено!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537"/>
          </a:xfrm>
        </p:spPr>
        <p:txBody>
          <a:bodyPr anchor="ctr">
            <a:noAutofit/>
          </a:bodyPr>
          <a:lstStyle/>
          <a:p>
            <a:pPr marL="82296" indent="0" algn="ctr" fontAlgn="base"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Повторная 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eaLnBrk="0" hangingPunc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Повторно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marL="342900" indent="-342900" eaLnBrk="0" hangingPunct="0"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получившие на ГИА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более чем по двум учебным предметам (из числа обязательных и предметов по выбору)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явившиеся на экзамены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 документально);</a:t>
            </a:r>
          </a:p>
          <a:p>
            <a:pPr marL="342900" indent="-342900" eaLnBrk="0" hangingPunct="0"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 документально);</a:t>
            </a:r>
          </a:p>
          <a:p>
            <a:pPr marL="342900" indent="-342900" eaLnBrk="0" hangingPunct="0"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апелляция которых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нарушении установленного порядка проведения ГИА конфликтной комиссией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была удовлетворена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6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</p:spPr>
        <p:txBody>
          <a:bodyPr anchor="ctr">
            <a:normAutofit/>
          </a:bodyPr>
          <a:lstStyle/>
          <a:p>
            <a:pPr marL="82296" indent="0" algn="ctr" fontAlgn="base"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8712968" cy="5123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rgbClr val="240AE4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 завершившим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образования; </a:t>
            </a:r>
          </a:p>
          <a:p>
            <a:pPr>
              <a:buClr>
                <a:srgbClr val="240AE4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прошедшим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получившим на ГИА неудовлетворительные результаты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чем по двум учебным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предметам;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240AE4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либо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получившим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 неудовлетворительные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по двум учебным предметам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в дополнительные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</a:p>
          <a:p>
            <a:pPr marL="45720" indent="0">
              <a:buClr>
                <a:srgbClr val="240AE4"/>
              </a:buClr>
              <a:buSzPct val="100000"/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пройти ГИА по соответствующим учебным предметам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</a:t>
            </a:r>
          </a:p>
          <a:p>
            <a:pPr marL="45720" indent="0">
              <a:buClr>
                <a:srgbClr val="240AE4"/>
              </a:buClr>
              <a:buSzPct val="100000"/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сентября текущего года.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143000"/>
          </a:xfrm>
        </p:spPr>
        <p:txBody>
          <a:bodyPr anchor="ctr">
            <a:noAutofit/>
          </a:bodyPr>
          <a:lstStyle/>
          <a:p>
            <a:pPr marL="82296" indent="0" algn="ctr" fontAlgn="base"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 повторной сдаче экзаменов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этом году не допускаются: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4294967295"/>
          </p:nvPr>
        </p:nvSpPr>
        <p:spPr>
          <a:xfrm>
            <a:off x="395536" y="1988840"/>
            <a:ext cx="84256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обучающиеся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удаленные с экзамена за нарушение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установленного порядка проведения ГИА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обучающиеся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 были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аннулированы ГЭК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нарушение ими установленного порядка проведения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ozedu.ru/files/u1111/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085184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4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каких сайтах можно получить более</a:t>
            </a:r>
            <a:b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подробную информацию о ГИА-9?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/>
            </a:r>
            <a:br>
              <a:rPr lang="ru-RU" sz="3600" b="1" dirty="0">
                <a:solidFill>
                  <a:srgbClr val="FF0000"/>
                </a:solidFill>
                <a:effectLst/>
              </a:rPr>
            </a:br>
            <a:endParaRPr lang="ru-RU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539552" y="2204864"/>
            <a:ext cx="8424936" cy="4331568"/>
          </a:xfrm>
          <a:prstGeom prst="rect">
            <a:avLst/>
          </a:prstGeom>
        </p:spPr>
        <p:txBody>
          <a:bodyPr/>
          <a:lstStyle/>
          <a:p>
            <a:pPr marL="82296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http://www.edu.ru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(Федеральный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портал «Российское 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82296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http://fipi.ru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(Федеральный институт</a:t>
            </a:r>
          </a:p>
          <a:p>
            <a:pPr marL="82296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педагогических измерений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http://obrnadzor.gov.ru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6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yshtym-school3.ru/wp-content/uploads/2015/11/%D0%9B%D0%BE%D0%B3%D0%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3681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выпускников 9-х классов в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2018г.</a:t>
            </a:r>
            <a:r>
              <a:rPr lang="ru-RU" sz="3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обучающихся 9-х классов Белокалитвинского района –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928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31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31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7528932"/>
              </p:ext>
            </p:extLst>
          </p:nvPr>
        </p:nvGraphicFramePr>
        <p:xfrm>
          <a:off x="323528" y="2717750"/>
          <a:ext cx="8640763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9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sz="quarter" idx="13"/>
          </p:nvPr>
        </p:nvSpPr>
        <p:spPr>
          <a:xfrm>
            <a:off x="251520" y="476250"/>
            <a:ext cx="8640960" cy="553085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Порядок проведения ЕГЭ, утвержденный приказом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России от 26.12.2013 № 1400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/>
              <a:t>  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обеспечения объективности результатов ЕГЭ и соблюдения прав участников работает система общественного наблюдения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3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442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Результаты сдачи ГИА 2018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39248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предметы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 – 100% (279чел.)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– 99,6%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сдали  ЕГЭ – 1 чел. – 0,4%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получили аттестаты -2 чел.-0,7%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(1-не сдал, поступил на базе 9 классов в колледж; 1- отсутствовал на ГИА по болезни)</a:t>
            </a:r>
          </a:p>
        </p:txBody>
      </p:sp>
    </p:spTree>
    <p:extLst>
      <p:ext uri="{BB962C8B-B14F-4D97-AF65-F5344CB8AC3E}">
        <p14:creationId xmlns:p14="http://schemas.microsoft.com/office/powerpoint/2010/main" val="10445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80920" cy="1143000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Средний балл по предметам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 выбору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0558949"/>
              </p:ext>
            </p:extLst>
          </p:nvPr>
        </p:nvGraphicFramePr>
        <p:xfrm>
          <a:off x="539552" y="234888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693378"/>
              </p:ext>
            </p:extLst>
          </p:nvPr>
        </p:nvGraphicFramePr>
        <p:xfrm>
          <a:off x="323528" y="2057400"/>
          <a:ext cx="8496944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8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742060"/>
            <a:ext cx="8822214" cy="60950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МБОУ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№1,2,4,5,6,7,8,10, 11,12,15.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 из МБОУ СОШ №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1,2,4,5,6,8,12,17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Голубинской, Грушевской, Краснодонецкой,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Ленинской. Наибольшее количество медалистов из МБОУ СОШ №2 –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чел., МБОУ СОШ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№17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7 чел., МБОУ СОШ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6 чел.,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 из МБОУ СОШ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№12,  4 чел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.- из МБОУ СОШ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№5, 3 чел. из МБОУ СОШ №4. Награждена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медалью «За особые успехи выпускнику Дона»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выпускница МБОУ СОШ №17 Вдовенко Анастасия.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50942"/>
              </p:ext>
            </p:extLst>
          </p:nvPr>
        </p:nvGraphicFramePr>
        <p:xfrm>
          <a:off x="214279" y="26288"/>
          <a:ext cx="8715438" cy="3474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05146"/>
                <a:gridCol w="2905146"/>
                <a:gridCol w="290514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Аттестат с отличием и медаль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особые успехи в учении»</a:t>
                      </a:r>
                      <a:endParaRPr lang="ru-RU" sz="3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чел.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13,8%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1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чел.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31чел.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22,5 %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12,35%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ЕГЭ-2019</a:t>
            </a:r>
          </a:p>
        </p:txBody>
      </p:sp>
      <p:sp>
        <p:nvSpPr>
          <p:cNvPr id="22532" name="Содержимое 1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374063" cy="5184775"/>
          </a:xfrm>
        </p:spPr>
        <p:txBody>
          <a:bodyPr/>
          <a:lstStyle/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проводится по14 общеобразовательным предметам.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получения аттестата о среднем общем образовании выпускники текущего года сдают обязательные предметы—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 и математику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Другие предметы ЕГЭ участники сдают на добровольной основе.</a:t>
            </a:r>
          </a:p>
          <a:p>
            <a:pPr>
              <a:buFont typeface="Wingdings 3" pitchFamily="18" charset="2"/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</p:txBody>
      </p:sp>
      <p:pic>
        <p:nvPicPr>
          <p:cNvPr id="22533" name="Picture 3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078140"/>
            <a:ext cx="11001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78621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участников по предметам по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выбору на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01.11.2018 (предварительное)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36912"/>
            <a:ext cx="4464496" cy="3312368"/>
          </a:xfrm>
        </p:spPr>
        <p:txBody>
          <a:bodyPr/>
          <a:lstStyle/>
          <a:p>
            <a:pPr marL="45720" indent="0">
              <a:buClr>
                <a:srgbClr val="1B047C"/>
              </a:buClr>
              <a:buSzPct val="100000"/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1600" y="1988840"/>
            <a:ext cx="7128792" cy="4569371"/>
          </a:xfrm>
        </p:spPr>
        <p:txBody>
          <a:bodyPr>
            <a:normAutofit/>
          </a:bodyPr>
          <a:lstStyle/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английский язык-16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(Устно-16)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обществознание –152 чел.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информатика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ИКТ – 26 чел.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биология – 59 чел.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история – 50 чел.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химия – 40 чел.</a:t>
            </a:r>
          </a:p>
          <a:p>
            <a:pPr marL="45720" indent="0">
              <a:buClr>
                <a:srgbClr val="1B047C"/>
              </a:buClr>
              <a:buSzPct val="100000"/>
              <a:buNone/>
            </a:pPr>
            <a:endParaRPr lang="ru-RU" dirty="0"/>
          </a:p>
          <a:p>
            <a:pPr marL="45720" indent="0">
              <a:buClr>
                <a:srgbClr val="1B047C"/>
              </a:buClr>
              <a:buSzPct val="100000"/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8395" y="5197402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3" y="245358"/>
            <a:ext cx="814393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Сроки подачи заявлений </a:t>
            </a:r>
            <a:endParaRPr lang="ru-RU" altLang="ru-RU" sz="32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09"/>
            <a:ext cx="2286016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Подача заявлений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5842" y="1000109"/>
            <a:ext cx="3576598" cy="808970"/>
          </a:xfrm>
          <a:prstGeom prst="roundRect">
            <a:avLst/>
          </a:prstGeom>
          <a:solidFill>
            <a:srgbClr val="FFC000"/>
          </a:solidFill>
          <a:ln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1-го февраля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13"/>
          <p:cNvCxnSpPr>
            <a:stCxn id="4" idx="3"/>
            <a:endCxn id="5" idx="1"/>
          </p:cNvCxnSpPr>
          <p:nvPr/>
        </p:nvCxnSpPr>
        <p:spPr>
          <a:xfrm>
            <a:off x="4357686" y="1214423"/>
            <a:ext cx="598156" cy="190171"/>
          </a:xfrm>
          <a:prstGeom prst="straightConnector1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7" name="Picture 3" descr="Q:\сектор мониторинга и оценки качества образования\Кадач Т.Г\Мои документы\Флэшка\Фото\ЕГЭ\ЕГЭ\Для презентаций\га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383"/>
            <a:ext cx="857257" cy="10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Царь\Desktop\sign-black-access-icon-stick-symbol-people-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1071570" cy="11079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584872"/>
            <a:ext cx="2000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ГИА-11:</a:t>
            </a:r>
            <a:endParaRPr kumimoji="0" lang="ru-RU" sz="28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C:\Users\Царь\Desktop\net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143248"/>
            <a:ext cx="1214446" cy="888480"/>
          </a:xfrm>
          <a:prstGeom prst="rect">
            <a:avLst/>
          </a:prstGeom>
          <a:noFill/>
        </p:spPr>
      </p:pic>
      <p:pic>
        <p:nvPicPr>
          <p:cNvPr id="12" name="Picture 6" descr="C:\Users\Царь\Desktop\kTMnB59T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71941"/>
            <a:ext cx="1165346" cy="78581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4145619"/>
            <a:ext cx="857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C:\Users\Царь\Desktop\orologio_da_parete_archi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500305"/>
            <a:ext cx="785818" cy="785819"/>
          </a:xfrm>
          <a:prstGeom prst="rect">
            <a:avLst/>
          </a:prstGeom>
          <a:noFill/>
        </p:spPr>
      </p:pic>
      <p:cxnSp>
        <p:nvCxnSpPr>
          <p:cNvPr id="15" name="Соединительная линия уступом 14"/>
          <p:cNvCxnSpPr>
            <a:stCxn id="8" idx="3"/>
            <a:endCxn id="14" idx="1"/>
          </p:cNvCxnSpPr>
          <p:nvPr/>
        </p:nvCxnSpPr>
        <p:spPr>
          <a:xfrm flipV="1">
            <a:off x="1500166" y="2893215"/>
            <a:ext cx="714380" cy="803996"/>
          </a:xfrm>
          <a:prstGeom prst="bentConnector3">
            <a:avLst>
              <a:gd name="adj1" fmla="val 45803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8" idx="3"/>
            <a:endCxn id="11" idx="1"/>
          </p:cNvCxnSpPr>
          <p:nvPr/>
        </p:nvCxnSpPr>
        <p:spPr>
          <a:xfrm flipV="1">
            <a:off x="1500166" y="3587489"/>
            <a:ext cx="1428760" cy="109723"/>
          </a:xfrm>
          <a:prstGeom prst="bentConnector3">
            <a:avLst>
              <a:gd name="adj1" fmla="val 50000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8" idx="3"/>
            <a:endCxn id="12" idx="1"/>
          </p:cNvCxnSpPr>
          <p:nvPr/>
        </p:nvCxnSpPr>
        <p:spPr>
          <a:xfrm>
            <a:off x="1500166" y="3697211"/>
            <a:ext cx="642942" cy="767640"/>
          </a:xfrm>
          <a:prstGeom prst="bentConnector3">
            <a:avLst>
              <a:gd name="adj1" fmla="val 50000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C:\Users\Царь\Desktop\graduation-ca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929198"/>
            <a:ext cx="1928826" cy="1298287"/>
          </a:xfrm>
          <a:prstGeom prst="rect">
            <a:avLst/>
          </a:prstGeom>
          <a:noFill/>
        </p:spPr>
      </p:pic>
      <p:pic>
        <p:nvPicPr>
          <p:cNvPr id="19" name="Picture 9" descr="C:\Users\Царь\Desktop\g-belgesi-istenen-evrakl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5664" y="4725145"/>
            <a:ext cx="1428760" cy="122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Соединительная линия уступом 19"/>
          <p:cNvCxnSpPr>
            <a:stCxn id="18" idx="3"/>
            <a:endCxn id="19" idx="2"/>
          </p:cNvCxnSpPr>
          <p:nvPr/>
        </p:nvCxnSpPr>
        <p:spPr>
          <a:xfrm flipV="1">
            <a:off x="2143108" y="5337213"/>
            <a:ext cx="742556" cy="241129"/>
          </a:xfrm>
          <a:prstGeom prst="bentConnector3">
            <a:avLst>
              <a:gd name="adj1" fmla="val 50000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86446" y="2500305"/>
            <a:ext cx="292895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2" descr="C:\Users\Царь\Desktop\dT97jjGT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6" y="2500307"/>
            <a:ext cx="717337" cy="71464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214942" y="3714753"/>
            <a:ext cx="39290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выбору выпускника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люс 28"/>
          <p:cNvSpPr/>
          <p:nvPr/>
        </p:nvSpPr>
        <p:spPr>
          <a:xfrm>
            <a:off x="6929454" y="3214687"/>
            <a:ext cx="522866" cy="500066"/>
          </a:xfrm>
          <a:prstGeom prst="mathPlu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C33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214415" y="460504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3737" y="5786973"/>
            <a:ext cx="227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0656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effectLst/>
                <a:latin typeface="Cambria" pitchFamily="18" charset="0"/>
              </a:rPr>
              <a:t>!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Изменение данных выпускника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РИС</a:t>
            </a:r>
            <a:r>
              <a:rPr lang="ru-RU" sz="4400" dirty="0">
                <a:solidFill>
                  <a:srgbClr val="984807"/>
                </a:solidFill>
                <a:latin typeface="Cambria" panose="02040503050406030204" pitchFamily="18" charset="0"/>
              </a:rPr>
              <a:t/>
            </a:r>
            <a:br>
              <a:rPr lang="ru-RU" sz="4400" dirty="0">
                <a:solidFill>
                  <a:srgbClr val="984807"/>
                </a:solidFill>
                <a:latin typeface="Cambria" panose="02040503050406030204" pitchFamily="18" charset="0"/>
              </a:rPr>
            </a:b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57200" y="1952625"/>
            <a:ext cx="8229600" cy="41433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09537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 только на основании письма за подписью главы субъекта Российской Федерации в адрес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537" indent="0"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468" y="924747"/>
            <a:ext cx="24482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текущего года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 т.ч. </a:t>
            </a:r>
            <a:r>
              <a:rPr lang="ru-RU" sz="16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кстернат)</a:t>
            </a:r>
            <a:endParaRPr lang="ru-RU" sz="16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Q:\сектор мониторинга и оценки качества образования\Кадач Т.Г\Мои документы\Флэшка\Фото\ЕГЭ\Для презентаций\pic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" y="671029"/>
            <a:ext cx="1748319" cy="13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1604" y="2071678"/>
            <a:ext cx="1888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sz="1600" b="1" dirty="0">
                <a:ln w="1905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рошлых лет</a:t>
            </a:r>
            <a:endParaRPr lang="ru-RU" sz="1600" b="1" dirty="0">
              <a:ln w="1905">
                <a:solidFill>
                  <a:schemeClr val="accent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5210" y="2126064"/>
            <a:ext cx="26949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меющие аттестат о среднем общем образовании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0906" y="2580360"/>
            <a:ext cx="26892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меющие диплом о среднем профессиональном образовании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7414" y="3102722"/>
            <a:ext cx="26892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меющие среднее общее образование, полученное в иностранных организациях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4" idx="3"/>
            <a:endCxn id="5" idx="1"/>
          </p:cNvCxnSpPr>
          <p:nvPr/>
        </p:nvCxnSpPr>
        <p:spPr>
          <a:xfrm>
            <a:off x="3460347" y="2364066"/>
            <a:ext cx="144863" cy="2360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3"/>
            <a:endCxn id="6" idx="1"/>
          </p:cNvCxnSpPr>
          <p:nvPr/>
        </p:nvCxnSpPr>
        <p:spPr>
          <a:xfrm>
            <a:off x="3460347" y="2364066"/>
            <a:ext cx="150559" cy="477904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  <a:endCxn id="7" idx="1"/>
          </p:cNvCxnSpPr>
          <p:nvPr/>
        </p:nvCxnSpPr>
        <p:spPr>
          <a:xfrm>
            <a:off x="3460347" y="2364066"/>
            <a:ext cx="157067" cy="110798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Q:\сектор мониторинга и оценки качества образования\Кадач Т.Г\Мои документы\Флэшка\Фото\ЕГЭ\Для презентаций\1399839705_girl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3" y="2289452"/>
            <a:ext cx="1502158" cy="13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2178" y="2795415"/>
            <a:ext cx="225743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 ОБРАЗОВАНИЯ АДМИНИСТРАЦИИ БЕЛОКАЛИТВИНСКОГО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7390" y="4115391"/>
            <a:ext cx="27327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Обучающиеся в образовательных организациях среднего профессионального образования</a:t>
            </a:r>
            <a:endParaRPr lang="ru-RU" sz="16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9994" y="4286058"/>
            <a:ext cx="2267744" cy="968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ОБРАЗОВАНИЯ АДМИНИСТРАЦИИ БЕЛОКАЛИТВИНСКОГО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2697042"/>
            <a:ext cx="152217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Обучающиеся, </a:t>
            </a:r>
          </a:p>
          <a:p>
            <a:pPr algn="ctr"/>
            <a:r>
              <a:rPr lang="ru-RU" sz="14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получающие среднее общее образование в иностранных ОО</a:t>
            </a:r>
            <a:endParaRPr lang="ru-RU" sz="14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Q:\сектор мониторинга и оценки качества образования\Кадач Т.Г\Мои документы\Флэшка\Фото\ЕГЭ\Для презентаций\выпускник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7" y="3933616"/>
            <a:ext cx="1252102" cy="16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Q:\сектор мониторинга и оценки качества образования\Кадач Т.Г\Мои документы\Флэшка\Фото\ЕГЭ\Для презентаций\school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6" y="917677"/>
            <a:ext cx="1031126" cy="9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57962" y="907903"/>
            <a:ext cx="25794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Общеобразовательная организация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(школа)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4405608" y="765913"/>
            <a:ext cx="1508653" cy="1148659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7000">
                <a:srgbClr val="FF7A00"/>
              </a:gs>
              <a:gs pos="75000">
                <a:srgbClr val="FF0300">
                  <a:alpha val="58000"/>
                </a:srgbClr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5D5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6261093" y="2356145"/>
            <a:ext cx="821422" cy="1148659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7000">
                <a:srgbClr val="FF7A00"/>
              </a:gs>
              <a:gs pos="75000">
                <a:srgbClr val="FF0300">
                  <a:alpha val="58000"/>
                </a:srgbClr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5D5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9" descr="Q:\сектор мониторинга и оценки качества образования\Кадач Т.Г\Мои документы\Флэшка\Фото\ЕГЭ\Для презентаций\фла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72" y="2027563"/>
            <a:ext cx="956480" cy="7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Штриховая стрелка вправо 21"/>
          <p:cNvSpPr/>
          <p:nvPr/>
        </p:nvSpPr>
        <p:spPr>
          <a:xfrm>
            <a:off x="4405603" y="4202777"/>
            <a:ext cx="1710088" cy="1148659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7000">
                <a:srgbClr val="FF7A00"/>
              </a:gs>
              <a:gs pos="75000">
                <a:srgbClr val="FF0300">
                  <a:alpha val="58000"/>
                </a:srgbClr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5D5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0" descr="Q:\сектор мониторинга и оценки качества образования\Кадач Т.Г\Мои документы\Флэшка\Фото\ЕГЭ\Для презентаций\Логотип М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90" y="4286058"/>
            <a:ext cx="884542" cy="98210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52569" y="144407"/>
            <a:ext cx="806489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 </a:t>
            </a:r>
            <a:r>
              <a:rPr lang="ru-RU" altLang="ru-RU" sz="2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Места регистрации заявлений на участие в ГИА </a:t>
            </a:r>
            <a:endParaRPr lang="ru-RU" altLang="ru-RU" sz="2400" b="1" kern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985" y="5845273"/>
            <a:ext cx="174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Документы:</a:t>
            </a:r>
            <a:endParaRPr kumimoji="0" lang="ru-RU" sz="20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6" name="Скругленный прямоугольник 25"/>
          <p:cNvSpPr/>
          <p:nvPr/>
        </p:nvSpPr>
        <p:spPr>
          <a:xfrm>
            <a:off x="1853140" y="5888953"/>
            <a:ext cx="1082675" cy="3127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Паспорт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7" name="Скругленный прямоугольник 26"/>
          <p:cNvSpPr/>
          <p:nvPr/>
        </p:nvSpPr>
        <p:spPr>
          <a:xfrm>
            <a:off x="3015724" y="5888952"/>
            <a:ext cx="1124233" cy="33122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Аттестат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8" name="Скругленный прямоугольник 27"/>
          <p:cNvSpPr/>
          <p:nvPr/>
        </p:nvSpPr>
        <p:spPr>
          <a:xfrm>
            <a:off x="4211959" y="5888955"/>
            <a:ext cx="946127" cy="33122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Диплом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9" name="Скругленный прямоугольник 28"/>
          <p:cNvSpPr/>
          <p:nvPr/>
        </p:nvSpPr>
        <p:spPr>
          <a:xfrm>
            <a:off x="5230424" y="5888956"/>
            <a:ext cx="1800970" cy="33122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Справка из СПО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>
          <a:xfrm>
            <a:off x="7082515" y="5705529"/>
            <a:ext cx="1953987" cy="59957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Заключение ПМПК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Справка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 инвалидности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251520" y="1340768"/>
            <a:ext cx="8640960" cy="1584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Расписание единого государственного экзамена, основного государственного экзамена и государственного выпускного экзамена в 2019 году находится на утверждении </a:t>
            </a:r>
          </a:p>
        </p:txBody>
      </p:sp>
    </p:spTree>
    <p:extLst>
      <p:ext uri="{BB962C8B-B14F-4D97-AF65-F5344CB8AC3E}">
        <p14:creationId xmlns:p14="http://schemas.microsoft.com/office/powerpoint/2010/main" val="2688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74638"/>
            <a:ext cx="82501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Выбор сдачи экзаменов в 2018 году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518669"/>
              </p:ext>
            </p:extLst>
          </p:nvPr>
        </p:nvGraphicFramePr>
        <p:xfrm>
          <a:off x="683568" y="1268760"/>
          <a:ext cx="7874735" cy="494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9640" y="260648"/>
            <a:ext cx="8291512" cy="2433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пункты проведения экзамена (ППЭ) нужно приходить с :</a:t>
            </a:r>
            <a:r>
              <a:rPr lang="ru-RU" dirty="0" smtClean="0">
                <a:solidFill>
                  <a:srgbClr val="000099"/>
                </a:solidFill>
                <a:effectLst/>
              </a:rPr>
              <a:t/>
            </a:r>
            <a:br>
              <a:rPr lang="ru-RU" dirty="0" smtClean="0">
                <a:solidFill>
                  <a:srgbClr val="000099"/>
                </a:solidFill>
                <a:effectLst/>
              </a:rPr>
            </a:br>
            <a:endParaRPr lang="ru-RU" dirty="0" smtClean="0">
              <a:solidFill>
                <a:srgbClr val="000099"/>
              </a:solidFill>
              <a:effectLst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51520" y="1929780"/>
            <a:ext cx="6480720" cy="3888656"/>
          </a:xfrm>
        </p:spPr>
        <p:txBody>
          <a:bodyPr>
            <a:noAutofit/>
          </a:bodyPr>
          <a:lstStyle/>
          <a:p>
            <a:pPr>
              <a:buFont typeface="Wingdings 3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паспортом или другим документом, удостоверяющим личность 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черной (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ручкой.</a:t>
            </a:r>
          </a:p>
          <a:p>
            <a:pPr indent="0">
              <a:buFont typeface="Wingdings 3" pitchFamily="18" charset="2"/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 3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Черновиками участников экзамена обеспечивают организаторы в аудитории. </a:t>
            </a:r>
          </a:p>
        </p:txBody>
      </p:sp>
      <p:pic>
        <p:nvPicPr>
          <p:cNvPr id="13317" name="Picture 5" descr="j0217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36" y="3501008"/>
            <a:ext cx="2714012" cy="25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021" y="323389"/>
            <a:ext cx="8568952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 индивидуального комплекта ЕГЭ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9689"/>
            <a:ext cx="2038419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94" y="1212335"/>
            <a:ext cx="2038419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14" y="1209130"/>
            <a:ext cx="2038419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97" y="1199689"/>
            <a:ext cx="2038419" cy="2880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4125729"/>
            <a:ext cx="360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Контрольный лист</a:t>
            </a:r>
          </a:p>
        </p:txBody>
      </p:sp>
      <p:pic>
        <p:nvPicPr>
          <p:cNvPr id="8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27" y="2888642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8928" y="3789567"/>
            <a:ext cx="2264416" cy="302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18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68665" y="404665"/>
            <a:ext cx="7807791" cy="10634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797" indent="-342797"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Ведомость учета времени отсутствия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36815" cy="365125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" y="1268761"/>
            <a:ext cx="8811324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84" y="404664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Clr>
                <a:srgbClr val="1B047C"/>
              </a:buCl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часа 55 минут (235 минут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по математике П, физике, литературе,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информатике и ИКТ, истории, обществознанию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1B047C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часа 30 минут (210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минут) по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русскому языку, химии, биологии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1B047C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часа (180 минут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),- по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математике (базовый уровень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географии, иностранным языкам (английский, французский, немецкий, испанский)  кроме раздела «Говорение»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1B047C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минут – по иностранным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языкам (раздел «Говорение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Минимальное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баллов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ЕГЭ для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ВУЗЫ</a:t>
            </a:r>
          </a:p>
          <a:p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42 балла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обществознанию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информатике 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географии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36 баллов – по физике ,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химии,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биологии,</a:t>
            </a:r>
          </a:p>
          <a:p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русскому </a:t>
            </a: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(24 - для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балла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истории,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литературе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балла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</a:t>
            </a:r>
          </a:p>
        </p:txBody>
      </p:sp>
    </p:spTree>
    <p:extLst>
      <p:ext uri="{BB962C8B-B14F-4D97-AF65-F5344CB8AC3E}">
        <p14:creationId xmlns:p14="http://schemas.microsoft.com/office/powerpoint/2010/main" val="28869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404664"/>
            <a:ext cx="8229600" cy="5530850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Ознакомление с результатами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Ознакомление участников ЕГЭ с полученными ими результатами ЕГЭ по общеобразовательному предмету осуществляется не позднее 3-х рабочих дней со дня их утверждения ГЭК.</a:t>
            </a:r>
          </a:p>
          <a:p>
            <a:pPr indent="0">
              <a:buFont typeface="Wingdings 3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Если участник не согласен с результатами ЕГЭ, он может подать 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апелляцию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своей образовательной организации в течение 2 рабочих дней после официального объявления результатов.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принимаются апелляции по содержанию и структуре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КИМов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 связи с нарушением самим участником ЕГЭ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правил поведения на экзамене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Font typeface="Wingdings 3" pitchFamily="18" charset="2"/>
              <a:buNone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4294967295"/>
          </p:nvPr>
        </p:nvSpPr>
        <p:spPr>
          <a:xfrm>
            <a:off x="107504" y="332656"/>
            <a:ext cx="8928992" cy="5976938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Подача апелляций 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 от участников ЕГЭ о несогласии с выставленными баллами областная конфликтная комиссия принимает с 9.00 до 18.00 в соответствии с графиком по адресу: г. Ростов-на-Дону, ул. Ленина, 92. 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Телефон/факс 8(863)210-50-13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апелляции</a:t>
            </a:r>
          </a:p>
          <a:p>
            <a:pPr marL="45720" indent="0">
              <a:buClr>
                <a:srgbClr val="1B047C"/>
              </a:buClr>
              <a:buSzPct val="100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отклонение апелляции и сохранение выставленных баллов;</a:t>
            </a:r>
          </a:p>
          <a:p>
            <a:pPr marL="45720" indent="0">
              <a:buClr>
                <a:srgbClr val="1B047C"/>
              </a:buClr>
              <a:buSzPct val="100000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удовлетворение апелляции и выставление других баллов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291512" cy="5673725"/>
          </a:xfrm>
        </p:spPr>
        <p:txBody>
          <a:bodyPr/>
          <a:lstStyle/>
          <a:p>
            <a:pPr marL="623888" indent="-514350" algn="ctr">
              <a:buFont typeface="Wingdings 3" pitchFamily="18" charset="2"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23888" indent="-514350" algn="ctr">
              <a:buFont typeface="Wingdings 3" pitchFamily="18" charset="2"/>
              <a:buNone/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23888" indent="-514350"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ЕГЭ каждого участника заносятся в федеральную информационную систему,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бумажных свидетельств о результатах ЕГЭ не предусмотрено.</a:t>
            </a:r>
          </a:p>
          <a:p>
            <a:pPr marL="623888" indent="-514350"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действия результатов - 4 года, следующих за годом получения этих результатов.</a:t>
            </a:r>
          </a:p>
          <a:p>
            <a:pPr marL="623888" indent="-514350">
              <a:buFont typeface="Wingdings" pitchFamily="2" charset="2"/>
              <a:buChar char="§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8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4294967295"/>
          </p:nvPr>
        </p:nvSpPr>
        <p:spPr>
          <a:xfrm>
            <a:off x="467545" y="476250"/>
            <a:ext cx="8676456" cy="604837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НЕУДОВЛЕТВОРИТЕЛЬНЫЙ РЕЗУЛЬТАТ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участник ЕГЭ получит результат ниже установленного минимального количества баллов по одному из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обязательных учебных предметов, он имеет право на повторную сдачу в дополнительные сроки,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предусмотренные единым расписанием.</a:t>
            </a:r>
          </a:p>
          <a:p>
            <a:pPr>
              <a:buClr>
                <a:srgbClr val="1B047C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случае если участник ЕГЭ не получает минимального количества баллов ЕГЭ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выбранным предметам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пересдача ЕГЭ для таких участников ЕГЭ предусмотрена только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год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pitchFamily="18" charset="2"/>
              <a:buNone/>
            </a:pP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76" y="119675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Организация и проведение ГИА </a:t>
            </a:r>
          </a:p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лиц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8704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Участники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2736"/>
            <a:ext cx="8784976" cy="526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итоговой аттестации допускаются обучающиеся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классов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имеющие академической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полном объеме выполнившие учебный план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индивидуальный учебный план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(имеющие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годовые отметки по  всем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предметам учебного плана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общеобразовательного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9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ниже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удовлетворительных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800" dirty="0" smtClean="0">
                <a:solidFill>
                  <a:srgbClr val="1B04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также имеющие результат «зачёт» за итоговое собеседование по русскому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языку, которое состоится 13 февраля 2019 года .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6353" y="188640"/>
            <a:ext cx="83529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Нормативное и методическое обеспечение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0284815"/>
              </p:ext>
            </p:extLst>
          </p:nvPr>
        </p:nvGraphicFramePr>
        <p:xfrm>
          <a:off x="251520" y="692696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1628800"/>
            <a:ext cx="8568952" cy="31683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1200"/>
              </a:spcAft>
              <a:buFontTx/>
              <a:buNone/>
            </a:pPr>
            <a:r>
              <a:rPr lang="ru-RU" sz="2800" b="1" dirty="0" smtClean="0">
                <a:ln w="10541" cmpd="sng">
                  <a:solidFill>
                    <a:srgbClr val="333399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Обучающийся </a:t>
            </a:r>
          </a:p>
          <a:p>
            <a:pPr marL="0" indent="0" algn="ctr">
              <a:spcAft>
                <a:spcPts val="1200"/>
              </a:spcAft>
              <a:buFontTx/>
              <a:buNone/>
            </a:pPr>
            <a:r>
              <a:rPr lang="ru-RU" sz="2800" b="1" dirty="0" smtClean="0">
                <a:ln w="10541" cmpd="sng">
                  <a:solidFill>
                    <a:srgbClr val="333399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marL="0" indent="0" algn="ctr">
              <a:spcAft>
                <a:spcPts val="1200"/>
              </a:spcAft>
              <a:buFontTx/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 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93204" y="476672"/>
            <a:ext cx="82296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Определение лиц с ОВЗ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5333" y="5335277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 Федерального закона от 29.12.2013 № 273-ФЗ «Об образовании в Российской Федерации»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95536" y="260648"/>
            <a:ext cx="8424936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Обучающиеся с ОВЗ, инвалиды и дети-инвалиды для участия в ГИА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64313"/>
            <a:ext cx="22322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форме ЕГЭ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696125"/>
            <a:ext cx="22322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форме ГВЭ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204431" y="1327120"/>
            <a:ext cx="792088" cy="1597824"/>
          </a:xfrm>
          <a:prstGeom prst="stripedRightArrow">
            <a:avLst/>
          </a:prstGeom>
          <a:solidFill>
            <a:srgbClr val="FF0000">
              <a:alpha val="25000"/>
            </a:srgbClr>
          </a:solidFill>
          <a:ln>
            <a:solidFill>
              <a:srgbClr val="C00000"/>
            </a:solidFill>
          </a:ln>
          <a:scene3d>
            <a:camera prst="orthographicFront">
              <a:rot lat="1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236912" y="3696125"/>
            <a:ext cx="750912" cy="1597824"/>
          </a:xfrm>
          <a:prstGeom prst="stripedRightArrow">
            <a:avLst/>
          </a:prstGeom>
          <a:solidFill>
            <a:srgbClr val="FF0000">
              <a:alpha val="25000"/>
            </a:srgbClr>
          </a:solidFill>
          <a:ln>
            <a:solidFill>
              <a:srgbClr val="C00000"/>
            </a:solidFill>
          </a:ln>
          <a:scene3d>
            <a:camera prst="orthographicFront">
              <a:rot lat="1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59832" y="1327120"/>
            <a:ext cx="3816424" cy="1741840"/>
          </a:xfrm>
          <a:prstGeom prst="horizontalScroll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 заявление в ОО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имеющую государственную аккредитацию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059832" y="2924944"/>
            <a:ext cx="3816424" cy="3312368"/>
          </a:xfrm>
          <a:prstGeom prst="horizontalScroll">
            <a:avLst>
              <a:gd name="adj" fmla="val 6585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 заявление в ОО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имеющую государственную аккредитацию,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копию рекомендаций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Инвалиды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дети-инвалиды –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 оригинал или заверенную копию справки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подтверждающей факт установления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инвалидности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1139409" y="2876398"/>
            <a:ext cx="432048" cy="432048"/>
          </a:xfrm>
          <a:prstGeom prst="mathPlus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6948264" y="2778839"/>
            <a:ext cx="576064" cy="627165"/>
          </a:xfrm>
          <a:prstGeom prst="mathEqual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6707" y="2615367"/>
            <a:ext cx="15103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Особые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Q:\сектор мониторинга и оценки качества образования\Кадач Т.Г\Мои документы\Флэшка\Фото\ЕГЭ\ЕГЭ\Для презентаций\шпри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33" y="1556792"/>
            <a:ext cx="1777800" cy="17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Q:\сектор мониторинга и оценки качества образования\Кадач Т.Г\Мои документы\Флэшка\Фото\ЕГЭ\ЕГЭ\Для презентаций\лекарт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89" y="2111305"/>
            <a:ext cx="1727594" cy="9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865" y="173839"/>
            <a:ext cx="8712967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Специальные условия при проведении ГИА для </a:t>
            </a:r>
            <a:r>
              <a:rPr lang="ru-RU" alt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лиц с ОВЗ</a:t>
            </a:r>
            <a:endParaRPr kumimoji="0" lang="ru-RU" altLang="ru-RU" sz="32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01" y="3645024"/>
            <a:ext cx="206848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увеличение продолжительности на 1,5 часа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3094" y="3691190"/>
            <a:ext cx="199440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организация питания и перерывов для проведения необходимых медико-профилактических процедур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5386" y="3645024"/>
            <a:ext cx="2160244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организация беспрепятственного доступа в аудиторию, </a:t>
            </a:r>
            <a:endPara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туалетные и 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иные помещения </a:t>
            </a:r>
            <a:endPara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аудитория на первом этаже, наличие специальных кресел, др. приспособлений)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3" y="3698328"/>
            <a:ext cx="199440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организация экзамена на дому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(для обучающихся, имеющих медицинские показания для обучения на дому и соответствующие рекомендации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ПМПК)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Q:\сектор мониторинга и оценки качества образования\Кадач Т.Г\Мои документы\Флэшка\Фото\ЕГЭ\ЕГЭ\Для презентаций\часи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5" y="1773752"/>
            <a:ext cx="2009019" cy="20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Q:\сектор мониторинга и оценки качества образования\Кадач Т.Г\Мои документы\Флэшка\Фото\ЕГЭ\ЕГЭ\Для презентаций\ябло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86" y="2339685"/>
            <a:ext cx="1045822" cy="12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Q:\сектор мониторинга и оценки качества образования\Кадач Т.Г\Мои документы\Флэшка\Фото\ЕГЭ\ЕГЭ\Для презентаций\инв_коляс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82" y="1694048"/>
            <a:ext cx="1950976" cy="1950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Q:\сектор мониторинга и оценки качества образования\Кадач Т.Г\Мои документы\Флэшка\Фото\ЕГЭ\ЕГЭ\Для презентаций\До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71" y="1861255"/>
            <a:ext cx="1783772" cy="1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7544" y="127666"/>
            <a:ext cx="82296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Схема подготовки и проведения ЕГЭ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лиц с ОВЗ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0137" y="1607806"/>
            <a:ext cx="1346652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137" y="3921410"/>
            <a:ext cx="134665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8433" y="2619333"/>
            <a:ext cx="1637423" cy="720080"/>
          </a:xfrm>
          <a:prstGeom prst="roundRect">
            <a:avLst>
              <a:gd name="adj" fmla="val 8427"/>
            </a:avLst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Пакет документов: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1484784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аявление участника ЕГЭ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2267710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аключение ПМПК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3093233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об инвалидности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3959307"/>
            <a:ext cx="1728192" cy="627078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аправление от ОО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706451"/>
            <a:ext cx="1872208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РЦОИ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76256" y="5366874"/>
            <a:ext cx="100811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0832" y="5301208"/>
            <a:ext cx="3501248" cy="720080"/>
          </a:xfrm>
          <a:prstGeom prst="roundRect">
            <a:avLst>
              <a:gd name="adj" fmla="val 8427"/>
            </a:avLst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Согласование списков участников ЕГЭ с ОВЗ, претендующих на специальное место на экзамене, ассистентов</a:t>
            </a:r>
          </a:p>
        </p:txBody>
      </p:sp>
      <p:cxnSp>
        <p:nvCxnSpPr>
          <p:cNvPr id="20" name="Прямая со стрелкой 19"/>
          <p:cNvCxnSpPr>
            <a:endCxn id="5" idx="0"/>
          </p:cNvCxnSpPr>
          <p:nvPr/>
        </p:nvCxnSpPr>
        <p:spPr>
          <a:xfrm>
            <a:off x="1557129" y="1921345"/>
            <a:ext cx="900016" cy="69798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  <a:endCxn id="5" idx="2"/>
          </p:cNvCxnSpPr>
          <p:nvPr/>
        </p:nvCxnSpPr>
        <p:spPr>
          <a:xfrm flipV="1">
            <a:off x="1556789" y="3339413"/>
            <a:ext cx="900356" cy="87002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5" idx="0"/>
          </p:cNvCxnSpPr>
          <p:nvPr/>
        </p:nvCxnSpPr>
        <p:spPr>
          <a:xfrm>
            <a:off x="7236296" y="3282515"/>
            <a:ext cx="144016" cy="208435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3"/>
            <a:endCxn id="15" idx="1"/>
          </p:cNvCxnSpPr>
          <p:nvPr/>
        </p:nvCxnSpPr>
        <p:spPr>
          <a:xfrm flipV="1">
            <a:off x="5292080" y="5654906"/>
            <a:ext cx="1584176" cy="6342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34"/>
          <p:cNvCxnSpPr>
            <a:stCxn id="5" idx="3"/>
            <a:endCxn id="6" idx="1"/>
          </p:cNvCxnSpPr>
          <p:nvPr/>
        </p:nvCxnSpPr>
        <p:spPr>
          <a:xfrm flipV="1">
            <a:off x="3275856" y="1798323"/>
            <a:ext cx="288032" cy="118105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34"/>
          <p:cNvCxnSpPr>
            <a:stCxn id="5" idx="3"/>
            <a:endCxn id="7" idx="1"/>
          </p:cNvCxnSpPr>
          <p:nvPr/>
        </p:nvCxnSpPr>
        <p:spPr>
          <a:xfrm flipV="1">
            <a:off x="3275856" y="2581249"/>
            <a:ext cx="288032" cy="398124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34"/>
          <p:cNvCxnSpPr>
            <a:stCxn id="5" idx="3"/>
            <a:endCxn id="8" idx="1"/>
          </p:cNvCxnSpPr>
          <p:nvPr/>
        </p:nvCxnSpPr>
        <p:spPr>
          <a:xfrm>
            <a:off x="3275856" y="2979373"/>
            <a:ext cx="288032" cy="42739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34"/>
          <p:cNvCxnSpPr>
            <a:stCxn id="5" idx="3"/>
            <a:endCxn id="9" idx="1"/>
          </p:cNvCxnSpPr>
          <p:nvPr/>
        </p:nvCxnSpPr>
        <p:spPr>
          <a:xfrm>
            <a:off x="3275856" y="2979373"/>
            <a:ext cx="288032" cy="129347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  <a:endCxn id="10" idx="1"/>
          </p:cNvCxnSpPr>
          <p:nvPr/>
        </p:nvCxnSpPr>
        <p:spPr>
          <a:xfrm>
            <a:off x="5292080" y="1798323"/>
            <a:ext cx="1008112" cy="119616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3"/>
            <a:endCxn id="10" idx="1"/>
          </p:cNvCxnSpPr>
          <p:nvPr/>
        </p:nvCxnSpPr>
        <p:spPr>
          <a:xfrm>
            <a:off x="5292080" y="2581249"/>
            <a:ext cx="1008112" cy="41323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3"/>
            <a:endCxn id="10" idx="1"/>
          </p:cNvCxnSpPr>
          <p:nvPr/>
        </p:nvCxnSpPr>
        <p:spPr>
          <a:xfrm flipV="1">
            <a:off x="5292080" y="2994483"/>
            <a:ext cx="1008112" cy="41228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3"/>
            <a:endCxn id="10" idx="1"/>
          </p:cNvCxnSpPr>
          <p:nvPr/>
        </p:nvCxnSpPr>
        <p:spPr>
          <a:xfrm flipV="1">
            <a:off x="5292080" y="2994483"/>
            <a:ext cx="1008112" cy="127836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"/>
          <p:cNvSpPr txBox="1">
            <a:spLocks/>
          </p:cNvSpPr>
          <p:nvPr/>
        </p:nvSpPr>
        <p:spPr bwMode="auto">
          <a:xfrm>
            <a:off x="714632" y="26796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Сдача ГИА-11 лицами с ОВЗ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2228876791"/>
              </p:ext>
            </p:extLst>
          </p:nvPr>
        </p:nvGraphicFramePr>
        <p:xfrm>
          <a:off x="196984" y="126876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H="1">
            <a:off x="2412113" y="1700808"/>
            <a:ext cx="868086" cy="864298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399548" y="4005064"/>
            <a:ext cx="356050" cy="1008112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156176" y="1628800"/>
            <a:ext cx="720080" cy="792088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701640" y="4005064"/>
            <a:ext cx="432048" cy="1008112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4426216" y="5734250"/>
            <a:ext cx="432048" cy="0"/>
          </a:xfrm>
          <a:prstGeom prst="straightConnector1">
            <a:avLst/>
          </a:prstGeom>
          <a:ln w="2222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03648" y="271553"/>
            <a:ext cx="790607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Итоговое сочинение (изложение)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085528"/>
            <a:ext cx="8352928" cy="698376"/>
          </a:xfrm>
          <a:prstGeom prst="round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с ОВЗ вправе выбрать как форму допуска к ГИА –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ИЗЛОЖЕНИЕ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060848"/>
            <a:ext cx="2304256" cy="1656184"/>
          </a:xfrm>
          <a:prstGeom prst="round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изложение как допуск к ГИА вправе писать: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Соединительная линия уступом 4"/>
          <p:cNvCxnSpPr>
            <a:stCxn id="3" idx="1"/>
            <a:endCxn id="4" idx="1"/>
          </p:cNvCxnSpPr>
          <p:nvPr/>
        </p:nvCxnSpPr>
        <p:spPr>
          <a:xfrm rot="10800000" flipH="1" flipV="1">
            <a:off x="467544" y="1434716"/>
            <a:ext cx="360040" cy="1454224"/>
          </a:xfrm>
          <a:prstGeom prst="bentConnector3">
            <a:avLst>
              <a:gd name="adj1" fmla="val -63493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851920" y="2060848"/>
            <a:ext cx="496855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с ОВЗ, дети-инвалиды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2996952"/>
            <a:ext cx="4968552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обучающиеся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5085184"/>
            <a:ext cx="4968552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обучающиеся, получающие среднее общее образование в учебно-воспитательных учреждениях закрытого типа и в учреждениях, исполняющих наказание в виде лишения свободы</a:t>
            </a:r>
          </a:p>
        </p:txBody>
      </p:sp>
      <p:cxnSp>
        <p:nvCxnSpPr>
          <p:cNvPr id="9" name="Соединительная линия уступом 8"/>
          <p:cNvCxnSpPr>
            <a:stCxn id="4" idx="3"/>
            <a:endCxn id="6" idx="1"/>
          </p:cNvCxnSpPr>
          <p:nvPr/>
        </p:nvCxnSpPr>
        <p:spPr>
          <a:xfrm flipV="1">
            <a:off x="3131840" y="2420888"/>
            <a:ext cx="720080" cy="46805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4" idx="3"/>
            <a:endCxn id="7" idx="1"/>
          </p:cNvCxnSpPr>
          <p:nvPr/>
        </p:nvCxnSpPr>
        <p:spPr>
          <a:xfrm>
            <a:off x="3131840" y="2888940"/>
            <a:ext cx="720080" cy="104411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4" idx="3"/>
            <a:endCxn id="8" idx="1"/>
          </p:cNvCxnSpPr>
          <p:nvPr/>
        </p:nvCxnSpPr>
        <p:spPr>
          <a:xfrm>
            <a:off x="3131840" y="2888940"/>
            <a:ext cx="720080" cy="284431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27584" y="4314344"/>
            <a:ext cx="2313654" cy="15629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изложения не учитываются при поступлении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ВУЗы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507" y="4372533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4" name="Picture 2" descr="C:\Users\kadach_tg\Desktop\соч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7" y="13590"/>
            <a:ext cx="1039146" cy="10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Итоговое сочинение  в 2018 году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297" y="3573016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2018 года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 февраля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2019 года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 мая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2019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6222" y="3573016"/>
            <a:ext cx="48600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«Отцы и дети»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«Мечта и реальность»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«Месть и великодушие»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«Искусство и ремесло»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«Доброта и жестокость»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 descr="Q:\сектор мониторинга и оценки качества образования\Кадач Т.Г\Мои документы\Флэшка\Фото\ЕГЭ\Клипарты\clipart-calendar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12" y="1279077"/>
            <a:ext cx="1878601" cy="17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:\сектор мониторинга и оценки качества образования\Кадач Т.Г\Мои документы\Флэшка\Фото\ЕГЭ\Клипарты\zayavka-elektr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1" y="1268760"/>
            <a:ext cx="244792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86589" y="999155"/>
            <a:ext cx="8332045" cy="673743"/>
            <a:chOff x="2279284" y="26314"/>
            <a:chExt cx="8332045" cy="673743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2279284" y="26314"/>
              <a:ext cx="8332045" cy="673743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2447720" y="26314"/>
              <a:ext cx="8163609" cy="67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8578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итогового сочинения (изложения) удаляются участники за нарушения установленного порядка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Овал 2"/>
          <p:cNvSpPr/>
          <p:nvPr/>
        </p:nvSpPr>
        <p:spPr>
          <a:xfrm>
            <a:off x="225367" y="974805"/>
            <a:ext cx="722443" cy="72244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586589" y="1908625"/>
            <a:ext cx="8332045" cy="741068"/>
            <a:chOff x="2279284" y="935784"/>
            <a:chExt cx="8332045" cy="741068"/>
          </a:xfrm>
        </p:grpSpPr>
        <p:sp>
          <p:nvSpPr>
            <p:cNvPr id="18" name="Пятиугольник 17"/>
            <p:cNvSpPr/>
            <p:nvPr/>
          </p:nvSpPr>
          <p:spPr>
            <a:xfrm rot="10800000">
              <a:off x="2279284" y="935784"/>
              <a:ext cx="8332045" cy="741068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ятиугольник 7"/>
            <p:cNvSpPr/>
            <p:nvPr/>
          </p:nvSpPr>
          <p:spPr>
            <a:xfrm rot="21600000">
              <a:off x="2464551" y="935784"/>
              <a:ext cx="8146778" cy="741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8578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Разработана </a:t>
              </a:r>
              <a:r>
                <a:rPr lang="ru-RU" b="1" u="sng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форма Акта об удалении участника </a:t>
              </a: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итогового сочинения (изложения)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225367" y="1917937"/>
            <a:ext cx="722443" cy="72244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5"/>
          <p:cNvGrpSpPr/>
          <p:nvPr/>
        </p:nvGrpSpPr>
        <p:grpSpPr>
          <a:xfrm>
            <a:off x="586589" y="2861069"/>
            <a:ext cx="8332045" cy="888461"/>
            <a:chOff x="2279284" y="1888228"/>
            <a:chExt cx="8332045" cy="888461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2279284" y="1888228"/>
              <a:ext cx="8332045" cy="888461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ятиугольник 10"/>
            <p:cNvSpPr/>
            <p:nvPr/>
          </p:nvSpPr>
          <p:spPr>
            <a:xfrm rot="21600000">
              <a:off x="2501399" y="1888228"/>
              <a:ext cx="8109930" cy="888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8578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Участники итогового изложения с ограниченными возможностями здоровья распределяются в отдельный учебный кабинет для проведения итогового изложения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Овал 6"/>
          <p:cNvSpPr/>
          <p:nvPr/>
        </p:nvSpPr>
        <p:spPr>
          <a:xfrm>
            <a:off x="225367" y="2944078"/>
            <a:ext cx="722443" cy="72244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586589" y="3960907"/>
            <a:ext cx="8332045" cy="988469"/>
            <a:chOff x="2279284" y="2988066"/>
            <a:chExt cx="8332045" cy="988469"/>
          </a:xfrm>
        </p:grpSpPr>
        <p:sp>
          <p:nvSpPr>
            <p:cNvPr id="14" name="Пятиугольник 13"/>
            <p:cNvSpPr/>
            <p:nvPr/>
          </p:nvSpPr>
          <p:spPr>
            <a:xfrm rot="10800000">
              <a:off x="2279284" y="2988066"/>
              <a:ext cx="8332045" cy="98846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ятиугольник 13"/>
            <p:cNvSpPr/>
            <p:nvPr/>
          </p:nvSpPr>
          <p:spPr>
            <a:xfrm rot="21600000">
              <a:off x="2526401" y="2988066"/>
              <a:ext cx="8084928" cy="988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8578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текущем учебном году обучающиеся, удаленные с итогового сочинения (изложения), допускаются повторно к написанию итогового сочинения (изложения) в дополнительные сроки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225367" y="4093919"/>
            <a:ext cx="722443" cy="72244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586589" y="5178903"/>
            <a:ext cx="8332045" cy="686140"/>
            <a:chOff x="2279284" y="4206062"/>
            <a:chExt cx="8332045" cy="686140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2279284" y="4206062"/>
              <a:ext cx="8332045" cy="68614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ятиугольник 16"/>
            <p:cNvSpPr/>
            <p:nvPr/>
          </p:nvSpPr>
          <p:spPr>
            <a:xfrm rot="21600000">
              <a:off x="2450819" y="4206062"/>
              <a:ext cx="8160510" cy="686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8578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Сроки действия итогового сочинения (изложения) – «Итоговое сочинение (изложение) как допуск к ГИА – бессрочно»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225367" y="5160752"/>
            <a:ext cx="722443" cy="72244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395536" y="-1"/>
            <a:ext cx="8523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>
                  <a:solidFill>
                    <a:srgbClr val="000099"/>
                  </a:solidFill>
                </a:ln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Изменения и дополнения в методические документы, рекомендуемые к использованию при организации</a:t>
            </a:r>
          </a:p>
          <a:p>
            <a:pPr lvl="0" algn="ctr"/>
            <a:r>
              <a:rPr lang="ru-RU" b="1" dirty="0">
                <a:ln>
                  <a:solidFill>
                    <a:srgbClr val="000099"/>
                  </a:solidFill>
                </a:ln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и проведении итогового сочинения (изложения) в 2018 году </a:t>
            </a:r>
            <a:r>
              <a:rPr lang="ru-RU" b="1" dirty="0">
                <a:ln>
                  <a:solidFill>
                    <a:srgbClr val="000099"/>
                  </a:solidFill>
                </a:ln>
                <a:solidFill>
                  <a:srgbClr val="1F497D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каких сайтах можно получить более</a:t>
            </a:r>
            <a:b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подробную информацию о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ГИА-11?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/>
            </a:r>
            <a:br>
              <a:rPr lang="ru-RU" sz="3600" b="1" dirty="0">
                <a:solidFill>
                  <a:srgbClr val="FF0000"/>
                </a:solidFill>
                <a:effectLst/>
              </a:rPr>
            </a:br>
            <a:endParaRPr lang="ru-RU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539552" y="2204864"/>
            <a:ext cx="8424936" cy="4331568"/>
          </a:xfrm>
          <a:prstGeom prst="rect">
            <a:avLst/>
          </a:prstGeom>
        </p:spPr>
        <p:txBody>
          <a:bodyPr/>
          <a:lstStyle/>
          <a:p>
            <a:pPr marL="82296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http://www.edu.ru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(Федеральный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портал «Российское 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82296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http://fipi.ru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(Федеральный институт</a:t>
            </a:r>
          </a:p>
          <a:p>
            <a:pPr marL="82296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педагогических измерений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http://obrnadzor.gov.ru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sz="quarter" idx="13"/>
          </p:nvPr>
        </p:nvSpPr>
        <p:spPr>
          <a:xfrm>
            <a:off x="251520" y="476250"/>
            <a:ext cx="8435280" cy="553085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по программам основного общего образования в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ru-RU" alt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включает в себя: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Font typeface="Wingdings 3" pitchFamily="18" charset="2"/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1201977"/>
              </p:ext>
            </p:extLst>
          </p:nvPr>
        </p:nvGraphicFramePr>
        <p:xfrm>
          <a:off x="611560" y="2348880"/>
          <a:ext cx="78488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6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98981"/>
              </p:ext>
            </p:extLst>
          </p:nvPr>
        </p:nvGraphicFramePr>
        <p:xfrm>
          <a:off x="1043608" y="332656"/>
          <a:ext cx="8352928" cy="48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5445224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 предметов из указанного списка с 1 сентября 2015 года является обязательным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утверждены приказом Минобрнауки России от 07.07.2015 N 692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827584" y="260648"/>
            <a:ext cx="7560840" cy="1584176"/>
          </a:xfrm>
        </p:spPr>
        <p:txBody>
          <a:bodyPr anchor="ctr">
            <a:noAutofit/>
          </a:bodyPr>
          <a:lstStyle/>
          <a:p>
            <a:pPr marL="82296" indent="0" algn="ctr" fontAlgn="base"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1988840"/>
            <a:ext cx="8172400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2018-2019 учебном году основанием для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получения аттестата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основном общем образовании является успешное прохождение ГИА-9 по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четырем учебным предметам</a:t>
            </a:r>
          </a:p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05889"/>
            <a:ext cx="3456384" cy="193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78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sz="quarter" idx="13"/>
          </p:nvPr>
        </p:nvSpPr>
        <p:spPr>
          <a:xfrm>
            <a:off x="1303834" y="188640"/>
            <a:ext cx="6840760" cy="12241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Подача заявления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8208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выборе экзаменов и их количестве,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подписанное родителями </a:t>
            </a:r>
          </a:p>
          <a:p>
            <a:pPr algn="just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(законными представителями), подаётся лично обучающимися на основании документа, удостоверяющего их личность (паспорт),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1 марта 2018 года  </a:t>
            </a:r>
          </a:p>
        </p:txBody>
      </p:sp>
      <p:pic>
        <p:nvPicPr>
          <p:cNvPr id="6" name="Picture 2" descr="d:\Desktop\рабочий стол, 2016-2017 уч. год\Родительские собрания\46ade81b14257e630c7dd1626d8ba638_XL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125" r="20816" b="8568"/>
          <a:stretch/>
        </p:blipFill>
        <p:spPr bwMode="auto">
          <a:xfrm rot="21278504">
            <a:off x="7189030" y="4711170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74638"/>
            <a:ext cx="74980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Изменения в заявлении ГИА-9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496944" cy="4979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82296" indent="0">
              <a:lnSpc>
                <a:spcPct val="11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марта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изменить (дополнить) перечень</a:t>
            </a:r>
          </a:p>
          <a:p>
            <a:pPr marL="82296" indent="0">
              <a:lnSpc>
                <a:spcPct val="114000"/>
              </a:lnSpc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указанных в заявлении экзаменов только при наличии</a:t>
            </a:r>
          </a:p>
          <a:p>
            <a:pPr marL="82296" indent="0">
              <a:lnSpc>
                <a:spcPct val="114000"/>
              </a:lnSpc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уважительных причин (болезни или иных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обстоятельств, подтвержденных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документально).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14000"/>
              </a:lnSpc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обучающийся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 заявление в ГЭК с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указанием измененного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перечня учебных предметов, по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 он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 пройти ГИА, и причины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заявленного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ранее перечня.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Указанное заявление подается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до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 соответствующих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экзаменов. Решение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принимает председатель ГЭК.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1550</TotalTime>
  <Words>1845</Words>
  <Application>Microsoft Office PowerPoint</Application>
  <PresentationFormat>Экран (4:3)</PresentationFormat>
  <Paragraphs>314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Воздушный поток</vt:lpstr>
      <vt:lpstr>Презентация PowerPoint</vt:lpstr>
      <vt:lpstr>Государственная итоговая аттестация выпускников 9-х классов в 2018г.   Всего обучающихся 9-х классов Белокалитвинского района – 928 человек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основного государственного экзамена</vt:lpstr>
      <vt:lpstr> Продолжительность проведения государственной итоговой аттестации</vt:lpstr>
      <vt:lpstr>Презентация PowerPoint</vt:lpstr>
      <vt:lpstr>Повторная аттестация</vt:lpstr>
      <vt:lpstr>Презентация PowerPoint</vt:lpstr>
      <vt:lpstr>К повторной сдаче экзаменов в этом году не допускаются:</vt:lpstr>
      <vt:lpstr>На каких сайтах можно получить более подробную информацию о ГИА-9? </vt:lpstr>
      <vt:lpstr>Презентация PowerPoint</vt:lpstr>
      <vt:lpstr>Презентация PowerPoint</vt:lpstr>
      <vt:lpstr>Результаты сдачи ГИА 2018</vt:lpstr>
      <vt:lpstr>Средний балл по предметам  по выбору</vt:lpstr>
      <vt:lpstr>Презентация PowerPoint</vt:lpstr>
      <vt:lpstr>ЕГЭ-2019</vt:lpstr>
      <vt:lpstr>Количество участников по предметам по выбору на  01.11.2018 (предварительное) </vt:lpstr>
      <vt:lpstr>Презентация PowerPoint</vt:lpstr>
      <vt:lpstr>! Изменение данных выпускника   в РИС </vt:lpstr>
      <vt:lpstr>Презентация PowerPoint</vt:lpstr>
      <vt:lpstr>Презентация PowerPoint</vt:lpstr>
      <vt:lpstr>В пункты проведения экзамена (ППЭ) нужно приходить с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каких сайтах можно получить более подробную информацию о ГИА-11?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Кирилина Н.И.</dc:creator>
  <cp:lastModifiedBy>Кащеева</cp:lastModifiedBy>
  <cp:revision>179</cp:revision>
  <dcterms:created xsi:type="dcterms:W3CDTF">2016-08-19T20:17:01Z</dcterms:created>
  <dcterms:modified xsi:type="dcterms:W3CDTF">2018-12-03T12:20:47Z</dcterms:modified>
</cp:coreProperties>
</file>