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2"/>
  </p:notesMasterIdLst>
  <p:sldIdLst>
    <p:sldId id="329" r:id="rId2"/>
    <p:sldId id="335" r:id="rId3"/>
    <p:sldId id="364" r:id="rId4"/>
    <p:sldId id="369" r:id="rId5"/>
    <p:sldId id="370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31" r:id="rId18"/>
    <p:sldId id="360" r:id="rId19"/>
    <p:sldId id="333" r:id="rId20"/>
    <p:sldId id="36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C970E5-92A5-41A4-9732-34EC29B9B1AD}" type="doc">
      <dgm:prSet loTypeId="urn:microsoft.com/office/officeart/2005/8/layout/cycle7" loCatId="cycle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3CBFB387-8121-4FA4-BD7E-F0847CA325B8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Обязательные экзамены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191033D2-CD7B-4117-9188-8158B732D431}" type="parTrans" cxnId="{FE3A03DC-CB1D-4E72-9749-4142718DF92F}">
      <dgm:prSet/>
      <dgm:spPr/>
      <dgm:t>
        <a:bodyPr/>
        <a:lstStyle/>
        <a:p>
          <a:endParaRPr lang="ru-RU"/>
        </a:p>
      </dgm:t>
    </dgm:pt>
    <dgm:pt modelId="{F90D08B1-1A72-47AF-85A6-3D3028A25F3F}" type="sibTrans" cxnId="{FE3A03DC-CB1D-4E72-9749-4142718DF92F}">
      <dgm:prSet/>
      <dgm:spPr/>
      <dgm:t>
        <a:bodyPr/>
        <a:lstStyle/>
        <a:p>
          <a:endParaRPr lang="ru-RU"/>
        </a:p>
      </dgm:t>
    </dgm:pt>
    <dgm:pt modelId="{0D741457-97C8-4F2D-8162-0C43BA14E40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Математика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8C98F04-930F-4F59-ADBF-621ABE424769}" type="parTrans" cxnId="{9D7D1087-3C41-4644-8058-364581137205}">
      <dgm:prSet/>
      <dgm:spPr/>
      <dgm:t>
        <a:bodyPr/>
        <a:lstStyle/>
        <a:p>
          <a:endParaRPr lang="ru-RU"/>
        </a:p>
      </dgm:t>
    </dgm:pt>
    <dgm:pt modelId="{F494701B-5D06-4F38-A6A5-778D4A09BEED}" type="sibTrans" cxnId="{9D7D1087-3C41-4644-8058-364581137205}">
      <dgm:prSet/>
      <dgm:spPr/>
      <dgm:t>
        <a:bodyPr/>
        <a:lstStyle/>
        <a:p>
          <a:endParaRPr lang="ru-RU"/>
        </a:p>
      </dgm:t>
    </dgm:pt>
    <dgm:pt modelId="{B0AC866C-EB04-474B-A98E-4F8EF8ADD47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Русский язык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0749927-C756-4F24-A6A4-8DD98F2ED2D8}" type="parTrans" cxnId="{F042B002-36DC-4A3B-BC80-A88C67C2D8B4}">
      <dgm:prSet/>
      <dgm:spPr/>
      <dgm:t>
        <a:bodyPr/>
        <a:lstStyle/>
        <a:p>
          <a:endParaRPr lang="ru-RU"/>
        </a:p>
      </dgm:t>
    </dgm:pt>
    <dgm:pt modelId="{CBB9489E-4265-4D16-8A3F-6A814D33C39F}" type="sibTrans" cxnId="{F042B002-36DC-4A3B-BC80-A88C67C2D8B4}">
      <dgm:prSet/>
      <dgm:spPr/>
      <dgm:t>
        <a:bodyPr/>
        <a:lstStyle/>
        <a:p>
          <a:endParaRPr lang="ru-RU"/>
        </a:p>
      </dgm:t>
    </dgm:pt>
    <dgm:pt modelId="{B2EEBDD5-3523-4B3C-AD20-73248EAD8B58}" type="pres">
      <dgm:prSet presAssocID="{92C970E5-92A5-41A4-9732-34EC29B9B1A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FBA8A3-D752-4A39-84D2-A2B6F8985DEE}" type="pres">
      <dgm:prSet presAssocID="{3CBFB387-8121-4FA4-BD7E-F0847CA325B8}" presName="node" presStyleLbl="node1" presStyleIdx="0" presStyleCnt="3" custScaleX="264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BB084-B7A0-4578-B3A1-E447863C2B81}" type="pres">
      <dgm:prSet presAssocID="{F90D08B1-1A72-47AF-85A6-3D3028A25F3F}" presName="sibTrans" presStyleLbl="sibTrans2D1" presStyleIdx="0" presStyleCnt="3" custAng="16878814" custScaleX="498010" custScaleY="447803" custLinFactX="7567" custLinFactNeighborX="100000" custLinFactNeighborY="-8143"/>
      <dgm:spPr/>
      <dgm:t>
        <a:bodyPr/>
        <a:lstStyle/>
        <a:p>
          <a:endParaRPr lang="ru-RU"/>
        </a:p>
      </dgm:t>
    </dgm:pt>
    <dgm:pt modelId="{968B6689-11D9-4C21-8627-A7CB9CF5CF81}" type="pres">
      <dgm:prSet presAssocID="{F90D08B1-1A72-47AF-85A6-3D3028A25F3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7F9E8ED-C5AB-42A6-A3B5-BFD7CEED5C07}" type="pres">
      <dgm:prSet presAssocID="{0D741457-97C8-4F2D-8162-0C43BA14E40B}" presName="node" presStyleLbl="node1" presStyleIdx="1" presStyleCnt="3" custScaleX="189543" custRadScaleRad="123069" custRadScaleInc="-10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373C0-D364-49AA-BB4E-A9BD385A8000}" type="pres">
      <dgm:prSet presAssocID="{F494701B-5D06-4F38-A6A5-778D4A09BEED}" presName="sibTrans" presStyleLbl="sibTrans2D1" presStyleIdx="1" presStyleCnt="3" custLinFactX="-13323" custLinFactNeighborX="-100000" custLinFactNeighborY="16572"/>
      <dgm:spPr/>
      <dgm:t>
        <a:bodyPr/>
        <a:lstStyle/>
        <a:p>
          <a:endParaRPr lang="ru-RU"/>
        </a:p>
      </dgm:t>
    </dgm:pt>
    <dgm:pt modelId="{E059ED50-1FF9-418A-B471-725F649D4166}" type="pres">
      <dgm:prSet presAssocID="{F494701B-5D06-4F38-A6A5-778D4A09BEE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C4687BF-6576-4BF7-B7B0-328E6DFA33F6}" type="pres">
      <dgm:prSet presAssocID="{B0AC866C-EB04-474B-A98E-4F8EF8ADD470}" presName="node" presStyleLbl="node1" presStyleIdx="2" presStyleCnt="3" custScaleX="193603" custRadScaleRad="117239" custRadScaleInc="9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4DF23-6E04-464A-BBD5-10947237A923}" type="pres">
      <dgm:prSet presAssocID="{CBB9489E-4265-4D16-8A3F-6A814D33C39F}" presName="sibTrans" presStyleLbl="sibTrans2D1" presStyleIdx="2" presStyleCnt="3" custAng="4832269" custScaleX="493800" custScaleY="448818" custLinFactX="-100000" custLinFactNeighborX="-153278" custLinFactNeighborY="-7410"/>
      <dgm:spPr/>
      <dgm:t>
        <a:bodyPr/>
        <a:lstStyle/>
        <a:p>
          <a:endParaRPr lang="ru-RU"/>
        </a:p>
      </dgm:t>
    </dgm:pt>
    <dgm:pt modelId="{DD243B11-7211-4FF3-A617-EAFC7B57B8E3}" type="pres">
      <dgm:prSet presAssocID="{CBB9489E-4265-4D16-8A3F-6A814D33C39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E5B3491-792A-48B6-8A4C-E9C014E8CC76}" type="presOf" srcId="{CBB9489E-4265-4D16-8A3F-6A814D33C39F}" destId="{DD243B11-7211-4FF3-A617-EAFC7B57B8E3}" srcOrd="1" destOrd="0" presId="urn:microsoft.com/office/officeart/2005/8/layout/cycle7"/>
    <dgm:cxn modelId="{FE3A03DC-CB1D-4E72-9749-4142718DF92F}" srcId="{92C970E5-92A5-41A4-9732-34EC29B9B1AD}" destId="{3CBFB387-8121-4FA4-BD7E-F0847CA325B8}" srcOrd="0" destOrd="0" parTransId="{191033D2-CD7B-4117-9188-8158B732D431}" sibTransId="{F90D08B1-1A72-47AF-85A6-3D3028A25F3F}"/>
    <dgm:cxn modelId="{B2C55149-E9E1-4335-A5B9-3051A48C0C4D}" type="presOf" srcId="{92C970E5-92A5-41A4-9732-34EC29B9B1AD}" destId="{B2EEBDD5-3523-4B3C-AD20-73248EAD8B58}" srcOrd="0" destOrd="0" presId="urn:microsoft.com/office/officeart/2005/8/layout/cycle7"/>
    <dgm:cxn modelId="{6C78641F-DF10-41DC-8C10-58A7393146A1}" type="presOf" srcId="{F90D08B1-1A72-47AF-85A6-3D3028A25F3F}" destId="{968B6689-11D9-4C21-8627-A7CB9CF5CF81}" srcOrd="1" destOrd="0" presId="urn:microsoft.com/office/officeart/2005/8/layout/cycle7"/>
    <dgm:cxn modelId="{F042B002-36DC-4A3B-BC80-A88C67C2D8B4}" srcId="{92C970E5-92A5-41A4-9732-34EC29B9B1AD}" destId="{B0AC866C-EB04-474B-A98E-4F8EF8ADD470}" srcOrd="2" destOrd="0" parTransId="{F0749927-C756-4F24-A6A4-8DD98F2ED2D8}" sibTransId="{CBB9489E-4265-4D16-8A3F-6A814D33C39F}"/>
    <dgm:cxn modelId="{24B7AAAE-82B6-43A7-A700-DB4BE674D36B}" type="presOf" srcId="{CBB9489E-4265-4D16-8A3F-6A814D33C39F}" destId="{C164DF23-6E04-464A-BBD5-10947237A923}" srcOrd="0" destOrd="0" presId="urn:microsoft.com/office/officeart/2005/8/layout/cycle7"/>
    <dgm:cxn modelId="{286EEDA7-AD54-4961-8985-B8234B125153}" type="presOf" srcId="{F494701B-5D06-4F38-A6A5-778D4A09BEED}" destId="{E059ED50-1FF9-418A-B471-725F649D4166}" srcOrd="1" destOrd="0" presId="urn:microsoft.com/office/officeart/2005/8/layout/cycle7"/>
    <dgm:cxn modelId="{D3C010D0-B20E-43B9-861D-403B8114D471}" type="presOf" srcId="{F494701B-5D06-4F38-A6A5-778D4A09BEED}" destId="{A01373C0-D364-49AA-BB4E-A9BD385A8000}" srcOrd="0" destOrd="0" presId="urn:microsoft.com/office/officeart/2005/8/layout/cycle7"/>
    <dgm:cxn modelId="{AA6A6AC2-9D59-4891-A62E-23E37A26417C}" type="presOf" srcId="{0D741457-97C8-4F2D-8162-0C43BA14E40B}" destId="{07F9E8ED-C5AB-42A6-A3B5-BFD7CEED5C07}" srcOrd="0" destOrd="0" presId="urn:microsoft.com/office/officeart/2005/8/layout/cycle7"/>
    <dgm:cxn modelId="{9D7D1087-3C41-4644-8058-364581137205}" srcId="{92C970E5-92A5-41A4-9732-34EC29B9B1AD}" destId="{0D741457-97C8-4F2D-8162-0C43BA14E40B}" srcOrd="1" destOrd="0" parTransId="{C8C98F04-930F-4F59-ADBF-621ABE424769}" sibTransId="{F494701B-5D06-4F38-A6A5-778D4A09BEED}"/>
    <dgm:cxn modelId="{B5FAEBE1-2AED-4086-9B8A-E05B3BDAC392}" type="presOf" srcId="{3CBFB387-8121-4FA4-BD7E-F0847CA325B8}" destId="{D8FBA8A3-D752-4A39-84D2-A2B6F8985DEE}" srcOrd="0" destOrd="0" presId="urn:microsoft.com/office/officeart/2005/8/layout/cycle7"/>
    <dgm:cxn modelId="{360C16FC-1322-4D73-97C1-5228D52ABCED}" type="presOf" srcId="{B0AC866C-EB04-474B-A98E-4F8EF8ADD470}" destId="{8C4687BF-6576-4BF7-B7B0-328E6DFA33F6}" srcOrd="0" destOrd="0" presId="urn:microsoft.com/office/officeart/2005/8/layout/cycle7"/>
    <dgm:cxn modelId="{4A209194-D0D3-4990-ABC4-D0752FBF7906}" type="presOf" srcId="{F90D08B1-1A72-47AF-85A6-3D3028A25F3F}" destId="{3E8BB084-B7A0-4578-B3A1-E447863C2B81}" srcOrd="0" destOrd="0" presId="urn:microsoft.com/office/officeart/2005/8/layout/cycle7"/>
    <dgm:cxn modelId="{495C3EAB-B4E3-497C-99E1-37CD04E5AE39}" type="presParOf" srcId="{B2EEBDD5-3523-4B3C-AD20-73248EAD8B58}" destId="{D8FBA8A3-D752-4A39-84D2-A2B6F8985DEE}" srcOrd="0" destOrd="0" presId="urn:microsoft.com/office/officeart/2005/8/layout/cycle7"/>
    <dgm:cxn modelId="{2B281A02-5914-4AAE-B986-FE4084D63BBF}" type="presParOf" srcId="{B2EEBDD5-3523-4B3C-AD20-73248EAD8B58}" destId="{3E8BB084-B7A0-4578-B3A1-E447863C2B81}" srcOrd="1" destOrd="0" presId="urn:microsoft.com/office/officeart/2005/8/layout/cycle7"/>
    <dgm:cxn modelId="{55F44F04-0F22-4307-8C1C-BE90D1B1B3FB}" type="presParOf" srcId="{3E8BB084-B7A0-4578-B3A1-E447863C2B81}" destId="{968B6689-11D9-4C21-8627-A7CB9CF5CF81}" srcOrd="0" destOrd="0" presId="urn:microsoft.com/office/officeart/2005/8/layout/cycle7"/>
    <dgm:cxn modelId="{852BFB1B-BFDB-4469-B9AE-F6A76AEC632E}" type="presParOf" srcId="{B2EEBDD5-3523-4B3C-AD20-73248EAD8B58}" destId="{07F9E8ED-C5AB-42A6-A3B5-BFD7CEED5C07}" srcOrd="2" destOrd="0" presId="urn:microsoft.com/office/officeart/2005/8/layout/cycle7"/>
    <dgm:cxn modelId="{4EE7D12D-9C72-4128-B195-59D9A9D296A0}" type="presParOf" srcId="{B2EEBDD5-3523-4B3C-AD20-73248EAD8B58}" destId="{A01373C0-D364-49AA-BB4E-A9BD385A8000}" srcOrd="3" destOrd="0" presId="urn:microsoft.com/office/officeart/2005/8/layout/cycle7"/>
    <dgm:cxn modelId="{5AD03B31-D124-4DC0-BFF7-6C99DA3AB0BD}" type="presParOf" srcId="{A01373C0-D364-49AA-BB4E-A9BD385A8000}" destId="{E059ED50-1FF9-418A-B471-725F649D4166}" srcOrd="0" destOrd="0" presId="urn:microsoft.com/office/officeart/2005/8/layout/cycle7"/>
    <dgm:cxn modelId="{CA4F22A6-7951-402D-AE53-4C28E9B9E3DA}" type="presParOf" srcId="{B2EEBDD5-3523-4B3C-AD20-73248EAD8B58}" destId="{8C4687BF-6576-4BF7-B7B0-328E6DFA33F6}" srcOrd="4" destOrd="0" presId="urn:microsoft.com/office/officeart/2005/8/layout/cycle7"/>
    <dgm:cxn modelId="{3AA7F1F5-E4E1-46F9-8BE4-ADD23F375FDE}" type="presParOf" srcId="{B2EEBDD5-3523-4B3C-AD20-73248EAD8B58}" destId="{C164DF23-6E04-464A-BBD5-10947237A923}" srcOrd="5" destOrd="0" presId="urn:microsoft.com/office/officeart/2005/8/layout/cycle7"/>
    <dgm:cxn modelId="{9BBDA463-6021-4165-BCD9-043E2100ACAB}" type="presParOf" srcId="{C164DF23-6E04-464A-BBD5-10947237A923}" destId="{DD243B11-7211-4FF3-A617-EAFC7B57B8E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A4E422-76E8-4F4F-9C1E-681F1B4C7491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157F0CAD-C022-456B-9E1B-5A07E2D8BE3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Экзамены по выбору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6143CD-BD42-403C-9D5B-AAD083851D3F}" type="parTrans" cxnId="{0B89B53E-CA5A-4F5B-AD1C-A875643038DD}">
      <dgm:prSet/>
      <dgm:spPr/>
      <dgm:t>
        <a:bodyPr/>
        <a:lstStyle/>
        <a:p>
          <a:endParaRPr lang="ru-RU"/>
        </a:p>
      </dgm:t>
    </dgm:pt>
    <dgm:pt modelId="{B9C4C896-5949-4A31-9FF8-D9A3D179C687}" type="sibTrans" cxnId="{0B89B53E-CA5A-4F5B-AD1C-A875643038DD}">
      <dgm:prSet/>
      <dgm:spPr/>
      <dgm:t>
        <a:bodyPr/>
        <a:lstStyle/>
        <a:p>
          <a:endParaRPr lang="ru-RU"/>
        </a:p>
      </dgm:t>
    </dgm:pt>
    <dgm:pt modelId="{E903321F-39D0-4B18-8E25-381B715B9970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Литература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0FE1689E-31DB-4630-9BF0-2E600C70789A}" type="parTrans" cxnId="{10D69F29-12C4-4E24-8EE7-1E1B59C278A3}">
      <dgm:prSet/>
      <dgm:spPr/>
      <dgm:t>
        <a:bodyPr/>
        <a:lstStyle/>
        <a:p>
          <a:endParaRPr lang="ru-RU"/>
        </a:p>
      </dgm:t>
    </dgm:pt>
    <dgm:pt modelId="{F1A4B28D-AC69-4EF5-8B80-F210F27DC78B}" type="sibTrans" cxnId="{10D69F29-12C4-4E24-8EE7-1E1B59C278A3}">
      <dgm:prSet/>
      <dgm:spPr/>
      <dgm:t>
        <a:bodyPr/>
        <a:lstStyle/>
        <a:p>
          <a:endParaRPr lang="ru-RU"/>
        </a:p>
      </dgm:t>
    </dgm:pt>
    <dgm:pt modelId="{8E14551D-AF30-49C5-9AE2-5868785B91D1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География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CFC9503C-82B1-4DB0-B2EA-4FA693D930E7}" type="parTrans" cxnId="{48B0E7C2-E962-44B6-8ABD-38710E48E009}">
      <dgm:prSet/>
      <dgm:spPr/>
      <dgm:t>
        <a:bodyPr/>
        <a:lstStyle/>
        <a:p>
          <a:endParaRPr lang="ru-RU"/>
        </a:p>
      </dgm:t>
    </dgm:pt>
    <dgm:pt modelId="{9EA6DE13-A4D6-4A9E-BF78-DF29F64B9542}" type="sibTrans" cxnId="{48B0E7C2-E962-44B6-8ABD-38710E48E009}">
      <dgm:prSet/>
      <dgm:spPr/>
      <dgm:t>
        <a:bodyPr/>
        <a:lstStyle/>
        <a:p>
          <a:endParaRPr lang="ru-RU"/>
        </a:p>
      </dgm:t>
    </dgm:pt>
    <dgm:pt modelId="{1DA29EE9-BB40-415D-8C65-E04E3FD14098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Физика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33F5B6FF-8307-415B-BFCC-CBBAA304B51E}" type="parTrans" cxnId="{5AF4BC0B-4939-4AF3-B2F8-EC30ED50213E}">
      <dgm:prSet/>
      <dgm:spPr/>
      <dgm:t>
        <a:bodyPr/>
        <a:lstStyle/>
        <a:p>
          <a:endParaRPr lang="ru-RU"/>
        </a:p>
      </dgm:t>
    </dgm:pt>
    <dgm:pt modelId="{7295DCD0-CF0C-4E72-BAB5-B1E6B83A8F96}" type="sibTrans" cxnId="{5AF4BC0B-4939-4AF3-B2F8-EC30ED50213E}">
      <dgm:prSet/>
      <dgm:spPr/>
      <dgm:t>
        <a:bodyPr/>
        <a:lstStyle/>
        <a:p>
          <a:endParaRPr lang="ru-RU"/>
        </a:p>
      </dgm:t>
    </dgm:pt>
    <dgm:pt modelId="{63892088-0173-494E-B2E2-6C9684ACAFB0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Химия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BF4E8C9A-B618-473F-AF63-288D19142CF1}" type="parTrans" cxnId="{1575FEFB-58D2-4F4C-BE4F-C7A96308C64B}">
      <dgm:prSet/>
      <dgm:spPr/>
      <dgm:t>
        <a:bodyPr/>
        <a:lstStyle/>
        <a:p>
          <a:endParaRPr lang="ru-RU"/>
        </a:p>
      </dgm:t>
    </dgm:pt>
    <dgm:pt modelId="{3E6540CF-8A67-4CD2-8237-BBE35BDC10D5}" type="sibTrans" cxnId="{1575FEFB-58D2-4F4C-BE4F-C7A96308C64B}">
      <dgm:prSet/>
      <dgm:spPr/>
      <dgm:t>
        <a:bodyPr/>
        <a:lstStyle/>
        <a:p>
          <a:endParaRPr lang="ru-RU"/>
        </a:p>
      </dgm:t>
    </dgm:pt>
    <dgm:pt modelId="{2A4E2E22-5AE0-4BB4-8336-2E03011FA309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Биология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EF6DDE06-666B-4EAC-BE2F-7257127DC230}" type="parTrans" cxnId="{F47A1AB2-06F5-4485-8B34-5E0B89F38A23}">
      <dgm:prSet/>
      <dgm:spPr/>
      <dgm:t>
        <a:bodyPr/>
        <a:lstStyle/>
        <a:p>
          <a:endParaRPr lang="ru-RU"/>
        </a:p>
      </dgm:t>
    </dgm:pt>
    <dgm:pt modelId="{9C99F410-342F-49A3-ACC7-85F53C9F1BEF}" type="sibTrans" cxnId="{F47A1AB2-06F5-4485-8B34-5E0B89F38A23}">
      <dgm:prSet/>
      <dgm:spPr/>
      <dgm:t>
        <a:bodyPr/>
        <a:lstStyle/>
        <a:p>
          <a:endParaRPr lang="ru-RU"/>
        </a:p>
      </dgm:t>
    </dgm:pt>
    <dgm:pt modelId="{87E05257-AC71-4309-9A02-C546D42FF0C1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Обществознание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DB361064-3F86-41FB-A910-797384323BA2}" type="parTrans" cxnId="{94110812-D939-4200-A0E9-5DF5AA1232CA}">
      <dgm:prSet/>
      <dgm:spPr/>
      <dgm:t>
        <a:bodyPr/>
        <a:lstStyle/>
        <a:p>
          <a:endParaRPr lang="ru-RU"/>
        </a:p>
      </dgm:t>
    </dgm:pt>
    <dgm:pt modelId="{579AF0E4-3DD7-4E1B-9825-3BA1FDF82330}" type="sibTrans" cxnId="{94110812-D939-4200-A0E9-5DF5AA1232CA}">
      <dgm:prSet/>
      <dgm:spPr/>
      <dgm:t>
        <a:bodyPr/>
        <a:lstStyle/>
        <a:p>
          <a:endParaRPr lang="ru-RU"/>
        </a:p>
      </dgm:t>
    </dgm:pt>
    <dgm:pt modelId="{3CE166DF-65CE-4FFD-85AC-AF42AFF992A7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Информатика и ИКТ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C7F81043-E896-43CE-9478-72E3B890A084}" type="parTrans" cxnId="{120BEF3D-F3CF-489D-9EFB-D820B0B3C335}">
      <dgm:prSet/>
      <dgm:spPr/>
      <dgm:t>
        <a:bodyPr/>
        <a:lstStyle/>
        <a:p>
          <a:endParaRPr lang="ru-RU"/>
        </a:p>
      </dgm:t>
    </dgm:pt>
    <dgm:pt modelId="{477580FE-A8D1-493A-9075-6AAD6734AB06}" type="sibTrans" cxnId="{120BEF3D-F3CF-489D-9EFB-D820B0B3C335}">
      <dgm:prSet/>
      <dgm:spPr/>
      <dgm:t>
        <a:bodyPr/>
        <a:lstStyle/>
        <a:p>
          <a:endParaRPr lang="ru-RU"/>
        </a:p>
      </dgm:t>
    </dgm:pt>
    <dgm:pt modelId="{7ED0F5CD-DB76-4D6C-9645-378B6BB136CC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Иностранный язык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E534B2E4-0DCC-4AC4-9DCE-A41BC79135A5}" type="parTrans" cxnId="{3B7EA852-1046-449C-90AB-649C92C2A653}">
      <dgm:prSet/>
      <dgm:spPr/>
      <dgm:t>
        <a:bodyPr/>
        <a:lstStyle/>
        <a:p>
          <a:endParaRPr lang="ru-RU"/>
        </a:p>
      </dgm:t>
    </dgm:pt>
    <dgm:pt modelId="{01A993A6-4FAE-4B84-B572-6E49B1EB99BF}" type="sibTrans" cxnId="{3B7EA852-1046-449C-90AB-649C92C2A653}">
      <dgm:prSet/>
      <dgm:spPr/>
      <dgm:t>
        <a:bodyPr/>
        <a:lstStyle/>
        <a:p>
          <a:endParaRPr lang="ru-RU"/>
        </a:p>
      </dgm:t>
    </dgm:pt>
    <dgm:pt modelId="{3D3C3821-D2EB-4DF6-A682-B450D5335647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История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BF0D85F7-541F-4DAA-B38F-FFC2CF3887EA}" type="parTrans" cxnId="{036B206B-A2E2-4C83-A544-B2FA2705DBD7}">
      <dgm:prSet/>
      <dgm:spPr/>
      <dgm:t>
        <a:bodyPr/>
        <a:lstStyle/>
        <a:p>
          <a:endParaRPr lang="ru-RU"/>
        </a:p>
      </dgm:t>
    </dgm:pt>
    <dgm:pt modelId="{686083E0-5672-4661-A4D5-ABBC4A445C81}" type="sibTrans" cxnId="{036B206B-A2E2-4C83-A544-B2FA2705DBD7}">
      <dgm:prSet/>
      <dgm:spPr/>
      <dgm:t>
        <a:bodyPr/>
        <a:lstStyle/>
        <a:p>
          <a:endParaRPr lang="ru-RU"/>
        </a:p>
      </dgm:t>
    </dgm:pt>
    <dgm:pt modelId="{6111D118-9E36-4ED3-B8FC-5222A5C1B883}" type="pres">
      <dgm:prSet presAssocID="{86A4E422-76E8-4F4F-9C1E-681F1B4C749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3A2957-188A-4971-8F9A-BDFBBBD46987}" type="pres">
      <dgm:prSet presAssocID="{157F0CAD-C022-456B-9E1B-5A07E2D8BE37}" presName="root1" presStyleCnt="0"/>
      <dgm:spPr/>
      <dgm:t>
        <a:bodyPr/>
        <a:lstStyle/>
        <a:p>
          <a:endParaRPr lang="ru-RU"/>
        </a:p>
      </dgm:t>
    </dgm:pt>
    <dgm:pt modelId="{60260E37-C6EB-4583-94E1-1F75E1809A43}" type="pres">
      <dgm:prSet presAssocID="{157F0CAD-C022-456B-9E1B-5A07E2D8BE37}" presName="LevelOneTextNode" presStyleLbl="node0" presStyleIdx="0" presStyleCnt="1" custAng="5400000" custScaleX="252924" custScaleY="89551" custLinFactX="-142414" custLinFactNeighborX="-200000" custLinFactNeighborY="-52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A16613-C5C7-4282-961C-7AED5018D5B3}" type="pres">
      <dgm:prSet presAssocID="{157F0CAD-C022-456B-9E1B-5A07E2D8BE37}" presName="level2hierChild" presStyleCnt="0"/>
      <dgm:spPr/>
      <dgm:t>
        <a:bodyPr/>
        <a:lstStyle/>
        <a:p>
          <a:endParaRPr lang="ru-RU"/>
        </a:p>
      </dgm:t>
    </dgm:pt>
    <dgm:pt modelId="{F6C527FC-7E0E-4910-8B93-4C854C0102A8}" type="pres">
      <dgm:prSet presAssocID="{0FE1689E-31DB-4630-9BF0-2E600C70789A}" presName="conn2-1" presStyleLbl="parChTrans1D2" presStyleIdx="0" presStyleCnt="9"/>
      <dgm:spPr/>
      <dgm:t>
        <a:bodyPr/>
        <a:lstStyle/>
        <a:p>
          <a:endParaRPr lang="ru-RU"/>
        </a:p>
      </dgm:t>
    </dgm:pt>
    <dgm:pt modelId="{1E329FC5-1F2F-43CC-B5AB-8D4E010BFFEC}" type="pres">
      <dgm:prSet presAssocID="{0FE1689E-31DB-4630-9BF0-2E600C70789A}" presName="connTx" presStyleLbl="parChTrans1D2" presStyleIdx="0" presStyleCnt="9"/>
      <dgm:spPr/>
      <dgm:t>
        <a:bodyPr/>
        <a:lstStyle/>
        <a:p>
          <a:endParaRPr lang="ru-RU"/>
        </a:p>
      </dgm:t>
    </dgm:pt>
    <dgm:pt modelId="{E95E8072-2BB6-4598-9930-741A8F6AE7F7}" type="pres">
      <dgm:prSet presAssocID="{E903321F-39D0-4B18-8E25-381B715B9970}" presName="root2" presStyleCnt="0"/>
      <dgm:spPr/>
      <dgm:t>
        <a:bodyPr/>
        <a:lstStyle/>
        <a:p>
          <a:endParaRPr lang="ru-RU"/>
        </a:p>
      </dgm:t>
    </dgm:pt>
    <dgm:pt modelId="{97CE5132-77A5-4BD9-90B2-C29F6FCDD11C}" type="pres">
      <dgm:prSet presAssocID="{E903321F-39D0-4B18-8E25-381B715B9970}" presName="LevelTwoTextNode" presStyleLbl="node2" presStyleIdx="0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A3539B-487A-4293-878D-148F30E1272D}" type="pres">
      <dgm:prSet presAssocID="{E903321F-39D0-4B18-8E25-381B715B9970}" presName="level3hierChild" presStyleCnt="0"/>
      <dgm:spPr/>
      <dgm:t>
        <a:bodyPr/>
        <a:lstStyle/>
        <a:p>
          <a:endParaRPr lang="ru-RU"/>
        </a:p>
      </dgm:t>
    </dgm:pt>
    <dgm:pt modelId="{EF90FB8B-0973-46E8-B466-E82A17EB87CC}" type="pres">
      <dgm:prSet presAssocID="{CFC9503C-82B1-4DB0-B2EA-4FA693D930E7}" presName="conn2-1" presStyleLbl="parChTrans1D2" presStyleIdx="1" presStyleCnt="9"/>
      <dgm:spPr/>
      <dgm:t>
        <a:bodyPr/>
        <a:lstStyle/>
        <a:p>
          <a:endParaRPr lang="ru-RU"/>
        </a:p>
      </dgm:t>
    </dgm:pt>
    <dgm:pt modelId="{A1DC903E-C896-44B1-89FF-CE03537CFA43}" type="pres">
      <dgm:prSet presAssocID="{CFC9503C-82B1-4DB0-B2EA-4FA693D930E7}" presName="connTx" presStyleLbl="parChTrans1D2" presStyleIdx="1" presStyleCnt="9"/>
      <dgm:spPr/>
      <dgm:t>
        <a:bodyPr/>
        <a:lstStyle/>
        <a:p>
          <a:endParaRPr lang="ru-RU"/>
        </a:p>
      </dgm:t>
    </dgm:pt>
    <dgm:pt modelId="{FA7A2755-A604-496B-B2AC-F8D973ECD064}" type="pres">
      <dgm:prSet presAssocID="{8E14551D-AF30-49C5-9AE2-5868785B91D1}" presName="root2" presStyleCnt="0"/>
      <dgm:spPr/>
      <dgm:t>
        <a:bodyPr/>
        <a:lstStyle/>
        <a:p>
          <a:endParaRPr lang="ru-RU"/>
        </a:p>
      </dgm:t>
    </dgm:pt>
    <dgm:pt modelId="{89E76E04-2502-44F2-A66D-9630FAB8EACA}" type="pres">
      <dgm:prSet presAssocID="{8E14551D-AF30-49C5-9AE2-5868785B91D1}" presName="LevelTwoTextNode" presStyleLbl="node2" presStyleIdx="1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0559C6-44D8-41E4-A7B0-1E09F5270A6F}" type="pres">
      <dgm:prSet presAssocID="{8E14551D-AF30-49C5-9AE2-5868785B91D1}" presName="level3hierChild" presStyleCnt="0"/>
      <dgm:spPr/>
      <dgm:t>
        <a:bodyPr/>
        <a:lstStyle/>
        <a:p>
          <a:endParaRPr lang="ru-RU"/>
        </a:p>
      </dgm:t>
    </dgm:pt>
    <dgm:pt modelId="{EE36EBED-59E4-48BB-9639-8897AEA121E8}" type="pres">
      <dgm:prSet presAssocID="{C7F81043-E896-43CE-9478-72E3B890A084}" presName="conn2-1" presStyleLbl="parChTrans1D2" presStyleIdx="2" presStyleCnt="9"/>
      <dgm:spPr/>
      <dgm:t>
        <a:bodyPr/>
        <a:lstStyle/>
        <a:p>
          <a:endParaRPr lang="ru-RU"/>
        </a:p>
      </dgm:t>
    </dgm:pt>
    <dgm:pt modelId="{C8C67003-3A8C-4349-AEFE-9BA23BDF0ECD}" type="pres">
      <dgm:prSet presAssocID="{C7F81043-E896-43CE-9478-72E3B890A084}" presName="connTx" presStyleLbl="parChTrans1D2" presStyleIdx="2" presStyleCnt="9"/>
      <dgm:spPr/>
      <dgm:t>
        <a:bodyPr/>
        <a:lstStyle/>
        <a:p>
          <a:endParaRPr lang="ru-RU"/>
        </a:p>
      </dgm:t>
    </dgm:pt>
    <dgm:pt modelId="{D26FBC88-B969-47AB-9605-4B04700E89EC}" type="pres">
      <dgm:prSet presAssocID="{3CE166DF-65CE-4FFD-85AC-AF42AFF992A7}" presName="root2" presStyleCnt="0"/>
      <dgm:spPr/>
      <dgm:t>
        <a:bodyPr/>
        <a:lstStyle/>
        <a:p>
          <a:endParaRPr lang="ru-RU"/>
        </a:p>
      </dgm:t>
    </dgm:pt>
    <dgm:pt modelId="{4CDA7891-E907-425B-AA2F-8232233ECE72}" type="pres">
      <dgm:prSet presAssocID="{3CE166DF-65CE-4FFD-85AC-AF42AFF992A7}" presName="LevelTwoTextNode" presStyleLbl="node2" presStyleIdx="2" presStyleCnt="9" custScaleX="2553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307D41-F4F8-4D71-9AEF-1BFC7D58803F}" type="pres">
      <dgm:prSet presAssocID="{3CE166DF-65CE-4FFD-85AC-AF42AFF992A7}" presName="level3hierChild" presStyleCnt="0"/>
      <dgm:spPr/>
      <dgm:t>
        <a:bodyPr/>
        <a:lstStyle/>
        <a:p>
          <a:endParaRPr lang="ru-RU"/>
        </a:p>
      </dgm:t>
    </dgm:pt>
    <dgm:pt modelId="{00B74456-248F-496D-84BC-491316FD2AA2}" type="pres">
      <dgm:prSet presAssocID="{DB361064-3F86-41FB-A910-797384323BA2}" presName="conn2-1" presStyleLbl="parChTrans1D2" presStyleIdx="3" presStyleCnt="9"/>
      <dgm:spPr/>
      <dgm:t>
        <a:bodyPr/>
        <a:lstStyle/>
        <a:p>
          <a:endParaRPr lang="ru-RU"/>
        </a:p>
      </dgm:t>
    </dgm:pt>
    <dgm:pt modelId="{91909E1A-B068-43AD-957E-D52B26969DCA}" type="pres">
      <dgm:prSet presAssocID="{DB361064-3F86-41FB-A910-797384323BA2}" presName="connTx" presStyleLbl="parChTrans1D2" presStyleIdx="3" presStyleCnt="9"/>
      <dgm:spPr/>
      <dgm:t>
        <a:bodyPr/>
        <a:lstStyle/>
        <a:p>
          <a:endParaRPr lang="ru-RU"/>
        </a:p>
      </dgm:t>
    </dgm:pt>
    <dgm:pt modelId="{D07EFD8B-5B3D-4893-9E6B-CD5CEBEA0969}" type="pres">
      <dgm:prSet presAssocID="{87E05257-AC71-4309-9A02-C546D42FF0C1}" presName="root2" presStyleCnt="0"/>
      <dgm:spPr/>
      <dgm:t>
        <a:bodyPr/>
        <a:lstStyle/>
        <a:p>
          <a:endParaRPr lang="ru-RU"/>
        </a:p>
      </dgm:t>
    </dgm:pt>
    <dgm:pt modelId="{47B59B8F-7C09-4621-86B1-D5419B4B0160}" type="pres">
      <dgm:prSet presAssocID="{87E05257-AC71-4309-9A02-C546D42FF0C1}" presName="LevelTwoTextNode" presStyleLbl="node2" presStyleIdx="3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CAA36F-323B-4160-9C0C-CB9DF3FE0469}" type="pres">
      <dgm:prSet presAssocID="{87E05257-AC71-4309-9A02-C546D42FF0C1}" presName="level3hierChild" presStyleCnt="0"/>
      <dgm:spPr/>
      <dgm:t>
        <a:bodyPr/>
        <a:lstStyle/>
        <a:p>
          <a:endParaRPr lang="ru-RU"/>
        </a:p>
      </dgm:t>
    </dgm:pt>
    <dgm:pt modelId="{1B8BFA40-40A9-4837-BB58-BD774A91D4F7}" type="pres">
      <dgm:prSet presAssocID="{33F5B6FF-8307-415B-BFCC-CBBAA304B51E}" presName="conn2-1" presStyleLbl="parChTrans1D2" presStyleIdx="4" presStyleCnt="9"/>
      <dgm:spPr/>
      <dgm:t>
        <a:bodyPr/>
        <a:lstStyle/>
        <a:p>
          <a:endParaRPr lang="ru-RU"/>
        </a:p>
      </dgm:t>
    </dgm:pt>
    <dgm:pt modelId="{C65F638E-B150-4155-8362-6C49078969CE}" type="pres">
      <dgm:prSet presAssocID="{33F5B6FF-8307-415B-BFCC-CBBAA304B51E}" presName="connTx" presStyleLbl="parChTrans1D2" presStyleIdx="4" presStyleCnt="9"/>
      <dgm:spPr/>
      <dgm:t>
        <a:bodyPr/>
        <a:lstStyle/>
        <a:p>
          <a:endParaRPr lang="ru-RU"/>
        </a:p>
      </dgm:t>
    </dgm:pt>
    <dgm:pt modelId="{619A4402-2A80-4041-A3B3-FC3E98B8DC10}" type="pres">
      <dgm:prSet presAssocID="{1DA29EE9-BB40-415D-8C65-E04E3FD14098}" presName="root2" presStyleCnt="0"/>
      <dgm:spPr/>
      <dgm:t>
        <a:bodyPr/>
        <a:lstStyle/>
        <a:p>
          <a:endParaRPr lang="ru-RU"/>
        </a:p>
      </dgm:t>
    </dgm:pt>
    <dgm:pt modelId="{E9AB9C46-C42E-4123-9299-AA2BCE8F8F7A}" type="pres">
      <dgm:prSet presAssocID="{1DA29EE9-BB40-415D-8C65-E04E3FD14098}" presName="LevelTwoTextNode" presStyleLbl="node2" presStyleIdx="4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65046D-D059-4AB8-8D8D-BFDE8445F1A9}" type="pres">
      <dgm:prSet presAssocID="{1DA29EE9-BB40-415D-8C65-E04E3FD14098}" presName="level3hierChild" presStyleCnt="0"/>
      <dgm:spPr/>
      <dgm:t>
        <a:bodyPr/>
        <a:lstStyle/>
        <a:p>
          <a:endParaRPr lang="ru-RU"/>
        </a:p>
      </dgm:t>
    </dgm:pt>
    <dgm:pt modelId="{8A1983B7-DE5A-4F7C-9965-D452A3C7BFB6}" type="pres">
      <dgm:prSet presAssocID="{EF6DDE06-666B-4EAC-BE2F-7257127DC230}" presName="conn2-1" presStyleLbl="parChTrans1D2" presStyleIdx="5" presStyleCnt="9"/>
      <dgm:spPr/>
      <dgm:t>
        <a:bodyPr/>
        <a:lstStyle/>
        <a:p>
          <a:endParaRPr lang="ru-RU"/>
        </a:p>
      </dgm:t>
    </dgm:pt>
    <dgm:pt modelId="{28F54E67-6EC3-4802-B950-358786ECE5CD}" type="pres">
      <dgm:prSet presAssocID="{EF6DDE06-666B-4EAC-BE2F-7257127DC230}" presName="connTx" presStyleLbl="parChTrans1D2" presStyleIdx="5" presStyleCnt="9"/>
      <dgm:spPr/>
      <dgm:t>
        <a:bodyPr/>
        <a:lstStyle/>
        <a:p>
          <a:endParaRPr lang="ru-RU"/>
        </a:p>
      </dgm:t>
    </dgm:pt>
    <dgm:pt modelId="{8E0D1A6D-8F0E-4A72-B54D-90FAE85FEA0B}" type="pres">
      <dgm:prSet presAssocID="{2A4E2E22-5AE0-4BB4-8336-2E03011FA309}" presName="root2" presStyleCnt="0"/>
      <dgm:spPr/>
      <dgm:t>
        <a:bodyPr/>
        <a:lstStyle/>
        <a:p>
          <a:endParaRPr lang="ru-RU"/>
        </a:p>
      </dgm:t>
    </dgm:pt>
    <dgm:pt modelId="{E1009F85-C170-493B-89D8-2F39CE2A0EC9}" type="pres">
      <dgm:prSet presAssocID="{2A4E2E22-5AE0-4BB4-8336-2E03011FA309}" presName="LevelTwoTextNode" presStyleLbl="node2" presStyleIdx="5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AC9EED-9511-46AC-AC82-BF4EAC3B9007}" type="pres">
      <dgm:prSet presAssocID="{2A4E2E22-5AE0-4BB4-8336-2E03011FA309}" presName="level3hierChild" presStyleCnt="0"/>
      <dgm:spPr/>
      <dgm:t>
        <a:bodyPr/>
        <a:lstStyle/>
        <a:p>
          <a:endParaRPr lang="ru-RU"/>
        </a:p>
      </dgm:t>
    </dgm:pt>
    <dgm:pt modelId="{2BC2474D-EC1E-41D2-9A6A-5D1BFC0B2C75}" type="pres">
      <dgm:prSet presAssocID="{BF4E8C9A-B618-473F-AF63-288D19142CF1}" presName="conn2-1" presStyleLbl="parChTrans1D2" presStyleIdx="6" presStyleCnt="9"/>
      <dgm:spPr/>
      <dgm:t>
        <a:bodyPr/>
        <a:lstStyle/>
        <a:p>
          <a:endParaRPr lang="ru-RU"/>
        </a:p>
      </dgm:t>
    </dgm:pt>
    <dgm:pt modelId="{5D844060-C239-4E0D-88D2-253D15B39E9D}" type="pres">
      <dgm:prSet presAssocID="{BF4E8C9A-B618-473F-AF63-288D19142CF1}" presName="connTx" presStyleLbl="parChTrans1D2" presStyleIdx="6" presStyleCnt="9"/>
      <dgm:spPr/>
      <dgm:t>
        <a:bodyPr/>
        <a:lstStyle/>
        <a:p>
          <a:endParaRPr lang="ru-RU"/>
        </a:p>
      </dgm:t>
    </dgm:pt>
    <dgm:pt modelId="{4273147B-7247-481D-9BB8-10E9AB6F362B}" type="pres">
      <dgm:prSet presAssocID="{63892088-0173-494E-B2E2-6C9684ACAFB0}" presName="root2" presStyleCnt="0"/>
      <dgm:spPr/>
      <dgm:t>
        <a:bodyPr/>
        <a:lstStyle/>
        <a:p>
          <a:endParaRPr lang="ru-RU"/>
        </a:p>
      </dgm:t>
    </dgm:pt>
    <dgm:pt modelId="{47E88B3E-AC47-453B-A2B7-FA552D0153FF}" type="pres">
      <dgm:prSet presAssocID="{63892088-0173-494E-B2E2-6C9684ACAFB0}" presName="LevelTwoTextNode" presStyleLbl="node2" presStyleIdx="6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D4D768-377F-406B-B821-C87EB734FD03}" type="pres">
      <dgm:prSet presAssocID="{63892088-0173-494E-B2E2-6C9684ACAFB0}" presName="level3hierChild" presStyleCnt="0"/>
      <dgm:spPr/>
      <dgm:t>
        <a:bodyPr/>
        <a:lstStyle/>
        <a:p>
          <a:endParaRPr lang="ru-RU"/>
        </a:p>
      </dgm:t>
    </dgm:pt>
    <dgm:pt modelId="{D6F5506B-2D61-4A78-A890-4FE281442A01}" type="pres">
      <dgm:prSet presAssocID="{E534B2E4-0DCC-4AC4-9DCE-A41BC79135A5}" presName="conn2-1" presStyleLbl="parChTrans1D2" presStyleIdx="7" presStyleCnt="9"/>
      <dgm:spPr/>
      <dgm:t>
        <a:bodyPr/>
        <a:lstStyle/>
        <a:p>
          <a:endParaRPr lang="ru-RU"/>
        </a:p>
      </dgm:t>
    </dgm:pt>
    <dgm:pt modelId="{34F4A9D2-59C1-4D37-8C0D-CCEB03E8A878}" type="pres">
      <dgm:prSet presAssocID="{E534B2E4-0DCC-4AC4-9DCE-A41BC79135A5}" presName="connTx" presStyleLbl="parChTrans1D2" presStyleIdx="7" presStyleCnt="9"/>
      <dgm:spPr/>
      <dgm:t>
        <a:bodyPr/>
        <a:lstStyle/>
        <a:p>
          <a:endParaRPr lang="ru-RU"/>
        </a:p>
      </dgm:t>
    </dgm:pt>
    <dgm:pt modelId="{EF14D71A-9EE1-4958-99BB-DB45DA95D810}" type="pres">
      <dgm:prSet presAssocID="{7ED0F5CD-DB76-4D6C-9645-378B6BB136CC}" presName="root2" presStyleCnt="0"/>
      <dgm:spPr/>
      <dgm:t>
        <a:bodyPr/>
        <a:lstStyle/>
        <a:p>
          <a:endParaRPr lang="ru-RU"/>
        </a:p>
      </dgm:t>
    </dgm:pt>
    <dgm:pt modelId="{1517A5EB-3FB3-481A-A1FD-C4A3F0F1B0E7}" type="pres">
      <dgm:prSet presAssocID="{7ED0F5CD-DB76-4D6C-9645-378B6BB136CC}" presName="LevelTwoTextNode" presStyleLbl="node2" presStyleIdx="7" presStyleCnt="9" custScaleX="2909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D2A72-4E67-4462-A8B3-69B3718A6463}" type="pres">
      <dgm:prSet presAssocID="{7ED0F5CD-DB76-4D6C-9645-378B6BB136CC}" presName="level3hierChild" presStyleCnt="0"/>
      <dgm:spPr/>
      <dgm:t>
        <a:bodyPr/>
        <a:lstStyle/>
        <a:p>
          <a:endParaRPr lang="ru-RU"/>
        </a:p>
      </dgm:t>
    </dgm:pt>
    <dgm:pt modelId="{64D7ED46-B109-4EC7-949A-CCF45477DF95}" type="pres">
      <dgm:prSet presAssocID="{BF0D85F7-541F-4DAA-B38F-FFC2CF3887EA}" presName="conn2-1" presStyleLbl="parChTrans1D2" presStyleIdx="8" presStyleCnt="9"/>
      <dgm:spPr/>
      <dgm:t>
        <a:bodyPr/>
        <a:lstStyle/>
        <a:p>
          <a:endParaRPr lang="ru-RU"/>
        </a:p>
      </dgm:t>
    </dgm:pt>
    <dgm:pt modelId="{55B6E066-544F-47C6-8C8B-6C11E95E9D0E}" type="pres">
      <dgm:prSet presAssocID="{BF0D85F7-541F-4DAA-B38F-FFC2CF3887EA}" presName="connTx" presStyleLbl="parChTrans1D2" presStyleIdx="8" presStyleCnt="9"/>
      <dgm:spPr/>
      <dgm:t>
        <a:bodyPr/>
        <a:lstStyle/>
        <a:p>
          <a:endParaRPr lang="ru-RU"/>
        </a:p>
      </dgm:t>
    </dgm:pt>
    <dgm:pt modelId="{F84EF6A9-A8CE-48A3-8809-61933B7FB1B6}" type="pres">
      <dgm:prSet presAssocID="{3D3C3821-D2EB-4DF6-A682-B450D5335647}" presName="root2" presStyleCnt="0"/>
      <dgm:spPr/>
      <dgm:t>
        <a:bodyPr/>
        <a:lstStyle/>
        <a:p>
          <a:endParaRPr lang="ru-RU"/>
        </a:p>
      </dgm:t>
    </dgm:pt>
    <dgm:pt modelId="{898624CB-D5BE-45A1-8BBD-9BFCB8E1151E}" type="pres">
      <dgm:prSet presAssocID="{3D3C3821-D2EB-4DF6-A682-B450D5335647}" presName="LevelTwoTextNode" presStyleLbl="node2" presStyleIdx="8" presStyleCnt="9" custScaleX="22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BFEDAA-F89F-4C9D-A20A-4E6A027C356D}" type="pres">
      <dgm:prSet presAssocID="{3D3C3821-D2EB-4DF6-A682-B450D5335647}" presName="level3hierChild" presStyleCnt="0"/>
      <dgm:spPr/>
      <dgm:t>
        <a:bodyPr/>
        <a:lstStyle/>
        <a:p>
          <a:endParaRPr lang="ru-RU"/>
        </a:p>
      </dgm:t>
    </dgm:pt>
  </dgm:ptLst>
  <dgm:cxnLst>
    <dgm:cxn modelId="{05562C5E-525D-4C54-A0B6-7C127043521B}" type="presOf" srcId="{E903321F-39D0-4B18-8E25-381B715B9970}" destId="{97CE5132-77A5-4BD9-90B2-C29F6FCDD11C}" srcOrd="0" destOrd="0" presId="urn:microsoft.com/office/officeart/2008/layout/HorizontalMultiLevelHierarchy"/>
    <dgm:cxn modelId="{6FDB2E60-6B7D-4E39-AA4D-41F1B2FE0AAF}" type="presOf" srcId="{DB361064-3F86-41FB-A910-797384323BA2}" destId="{00B74456-248F-496D-84BC-491316FD2AA2}" srcOrd="0" destOrd="0" presId="urn:microsoft.com/office/officeart/2008/layout/HorizontalMultiLevelHierarchy"/>
    <dgm:cxn modelId="{7E5A4B04-575C-414A-B10E-5BB7F8F44766}" type="presOf" srcId="{DB361064-3F86-41FB-A910-797384323BA2}" destId="{91909E1A-B068-43AD-957E-D52B26969DCA}" srcOrd="1" destOrd="0" presId="urn:microsoft.com/office/officeart/2008/layout/HorizontalMultiLevelHierarchy"/>
    <dgm:cxn modelId="{4A0FE2AE-1D6C-4AFB-9C9A-6DCE678D42FF}" type="presOf" srcId="{2A4E2E22-5AE0-4BB4-8336-2E03011FA309}" destId="{E1009F85-C170-493B-89D8-2F39CE2A0EC9}" srcOrd="0" destOrd="0" presId="urn:microsoft.com/office/officeart/2008/layout/HorizontalMultiLevelHierarchy"/>
    <dgm:cxn modelId="{7A61C4C6-D52D-486F-AE1C-ECC563D822A9}" type="presOf" srcId="{EF6DDE06-666B-4EAC-BE2F-7257127DC230}" destId="{8A1983B7-DE5A-4F7C-9965-D452A3C7BFB6}" srcOrd="0" destOrd="0" presId="urn:microsoft.com/office/officeart/2008/layout/HorizontalMultiLevelHierarchy"/>
    <dgm:cxn modelId="{120BEF3D-F3CF-489D-9EFB-D820B0B3C335}" srcId="{157F0CAD-C022-456B-9E1B-5A07E2D8BE37}" destId="{3CE166DF-65CE-4FFD-85AC-AF42AFF992A7}" srcOrd="2" destOrd="0" parTransId="{C7F81043-E896-43CE-9478-72E3B890A084}" sibTransId="{477580FE-A8D1-493A-9075-6AAD6734AB06}"/>
    <dgm:cxn modelId="{D7979920-8D9E-4A9A-B3C6-2E235DABBB2C}" type="presOf" srcId="{87E05257-AC71-4309-9A02-C546D42FF0C1}" destId="{47B59B8F-7C09-4621-86B1-D5419B4B0160}" srcOrd="0" destOrd="0" presId="urn:microsoft.com/office/officeart/2008/layout/HorizontalMultiLevelHierarchy"/>
    <dgm:cxn modelId="{B9DA3B01-678B-4A33-A4CF-E373682D8A42}" type="presOf" srcId="{CFC9503C-82B1-4DB0-B2EA-4FA693D930E7}" destId="{A1DC903E-C896-44B1-89FF-CE03537CFA43}" srcOrd="1" destOrd="0" presId="urn:microsoft.com/office/officeart/2008/layout/HorizontalMultiLevelHierarchy"/>
    <dgm:cxn modelId="{F26AD10E-5DC6-4E25-88DE-DEF20FCFC336}" type="presOf" srcId="{C7F81043-E896-43CE-9478-72E3B890A084}" destId="{EE36EBED-59E4-48BB-9639-8897AEA121E8}" srcOrd="0" destOrd="0" presId="urn:microsoft.com/office/officeart/2008/layout/HorizontalMultiLevelHierarchy"/>
    <dgm:cxn modelId="{3B7EA852-1046-449C-90AB-649C92C2A653}" srcId="{157F0CAD-C022-456B-9E1B-5A07E2D8BE37}" destId="{7ED0F5CD-DB76-4D6C-9645-378B6BB136CC}" srcOrd="7" destOrd="0" parTransId="{E534B2E4-0DCC-4AC4-9DCE-A41BC79135A5}" sibTransId="{01A993A6-4FAE-4B84-B572-6E49B1EB99BF}"/>
    <dgm:cxn modelId="{69F0F3DE-D4C2-4812-AA0E-E508F9AD3E19}" type="presOf" srcId="{BF4E8C9A-B618-473F-AF63-288D19142CF1}" destId="{5D844060-C239-4E0D-88D2-253D15B39E9D}" srcOrd="1" destOrd="0" presId="urn:microsoft.com/office/officeart/2008/layout/HorizontalMultiLevelHierarchy"/>
    <dgm:cxn modelId="{A2DDC20C-791E-472C-AA09-0693932C0D1F}" type="presOf" srcId="{E534B2E4-0DCC-4AC4-9DCE-A41BC79135A5}" destId="{34F4A9D2-59C1-4D37-8C0D-CCEB03E8A878}" srcOrd="1" destOrd="0" presId="urn:microsoft.com/office/officeart/2008/layout/HorizontalMultiLevelHierarchy"/>
    <dgm:cxn modelId="{08AD0858-2B21-4FA2-A044-8A856C48F060}" type="presOf" srcId="{157F0CAD-C022-456B-9E1B-5A07E2D8BE37}" destId="{60260E37-C6EB-4583-94E1-1F75E1809A43}" srcOrd="0" destOrd="0" presId="urn:microsoft.com/office/officeart/2008/layout/HorizontalMultiLevelHierarchy"/>
    <dgm:cxn modelId="{B87D66CE-246A-43BF-A334-2C0763E73C5A}" type="presOf" srcId="{33F5B6FF-8307-415B-BFCC-CBBAA304B51E}" destId="{C65F638E-B150-4155-8362-6C49078969CE}" srcOrd="1" destOrd="0" presId="urn:microsoft.com/office/officeart/2008/layout/HorizontalMultiLevelHierarchy"/>
    <dgm:cxn modelId="{10D69F29-12C4-4E24-8EE7-1E1B59C278A3}" srcId="{157F0CAD-C022-456B-9E1B-5A07E2D8BE37}" destId="{E903321F-39D0-4B18-8E25-381B715B9970}" srcOrd="0" destOrd="0" parTransId="{0FE1689E-31DB-4630-9BF0-2E600C70789A}" sibTransId="{F1A4B28D-AC69-4EF5-8B80-F210F27DC78B}"/>
    <dgm:cxn modelId="{48A95AFC-E1BC-4C76-80A9-5A270906FDB0}" type="presOf" srcId="{1DA29EE9-BB40-415D-8C65-E04E3FD14098}" destId="{E9AB9C46-C42E-4123-9299-AA2BCE8F8F7A}" srcOrd="0" destOrd="0" presId="urn:microsoft.com/office/officeart/2008/layout/HorizontalMultiLevelHierarchy"/>
    <dgm:cxn modelId="{1AF04ADB-2D26-4E45-B5C2-2B7744649828}" type="presOf" srcId="{8E14551D-AF30-49C5-9AE2-5868785B91D1}" destId="{89E76E04-2502-44F2-A66D-9630FAB8EACA}" srcOrd="0" destOrd="0" presId="urn:microsoft.com/office/officeart/2008/layout/HorizontalMultiLevelHierarchy"/>
    <dgm:cxn modelId="{94110812-D939-4200-A0E9-5DF5AA1232CA}" srcId="{157F0CAD-C022-456B-9E1B-5A07E2D8BE37}" destId="{87E05257-AC71-4309-9A02-C546D42FF0C1}" srcOrd="3" destOrd="0" parTransId="{DB361064-3F86-41FB-A910-797384323BA2}" sibTransId="{579AF0E4-3DD7-4E1B-9825-3BA1FDF82330}"/>
    <dgm:cxn modelId="{43FBD4B7-4E14-4993-B3A5-10E6995E29F9}" type="presOf" srcId="{3CE166DF-65CE-4FFD-85AC-AF42AFF992A7}" destId="{4CDA7891-E907-425B-AA2F-8232233ECE72}" srcOrd="0" destOrd="0" presId="urn:microsoft.com/office/officeart/2008/layout/HorizontalMultiLevelHierarchy"/>
    <dgm:cxn modelId="{5AF4BC0B-4939-4AF3-B2F8-EC30ED50213E}" srcId="{157F0CAD-C022-456B-9E1B-5A07E2D8BE37}" destId="{1DA29EE9-BB40-415D-8C65-E04E3FD14098}" srcOrd="4" destOrd="0" parTransId="{33F5B6FF-8307-415B-BFCC-CBBAA304B51E}" sibTransId="{7295DCD0-CF0C-4E72-BAB5-B1E6B83A8F96}"/>
    <dgm:cxn modelId="{F47A1AB2-06F5-4485-8B34-5E0B89F38A23}" srcId="{157F0CAD-C022-456B-9E1B-5A07E2D8BE37}" destId="{2A4E2E22-5AE0-4BB4-8336-2E03011FA309}" srcOrd="5" destOrd="0" parTransId="{EF6DDE06-666B-4EAC-BE2F-7257127DC230}" sibTransId="{9C99F410-342F-49A3-ACC7-85F53C9F1BEF}"/>
    <dgm:cxn modelId="{7DCEEFEA-9DC4-4107-B126-BEA255A8D249}" type="presOf" srcId="{33F5B6FF-8307-415B-BFCC-CBBAA304B51E}" destId="{1B8BFA40-40A9-4837-BB58-BD774A91D4F7}" srcOrd="0" destOrd="0" presId="urn:microsoft.com/office/officeart/2008/layout/HorizontalMultiLevelHierarchy"/>
    <dgm:cxn modelId="{1575FEFB-58D2-4F4C-BE4F-C7A96308C64B}" srcId="{157F0CAD-C022-456B-9E1B-5A07E2D8BE37}" destId="{63892088-0173-494E-B2E2-6C9684ACAFB0}" srcOrd="6" destOrd="0" parTransId="{BF4E8C9A-B618-473F-AF63-288D19142CF1}" sibTransId="{3E6540CF-8A67-4CD2-8237-BBE35BDC10D5}"/>
    <dgm:cxn modelId="{E0407B07-D64A-4CC2-987B-783605D5E967}" type="presOf" srcId="{BF0D85F7-541F-4DAA-B38F-FFC2CF3887EA}" destId="{64D7ED46-B109-4EC7-949A-CCF45477DF95}" srcOrd="0" destOrd="0" presId="urn:microsoft.com/office/officeart/2008/layout/HorizontalMultiLevelHierarchy"/>
    <dgm:cxn modelId="{202800D2-7141-4B37-A08D-E98891D7E4C3}" type="presOf" srcId="{EF6DDE06-666B-4EAC-BE2F-7257127DC230}" destId="{28F54E67-6EC3-4802-B950-358786ECE5CD}" srcOrd="1" destOrd="0" presId="urn:microsoft.com/office/officeart/2008/layout/HorizontalMultiLevelHierarchy"/>
    <dgm:cxn modelId="{48B0E7C2-E962-44B6-8ABD-38710E48E009}" srcId="{157F0CAD-C022-456B-9E1B-5A07E2D8BE37}" destId="{8E14551D-AF30-49C5-9AE2-5868785B91D1}" srcOrd="1" destOrd="0" parTransId="{CFC9503C-82B1-4DB0-B2EA-4FA693D930E7}" sibTransId="{9EA6DE13-A4D6-4A9E-BF78-DF29F64B9542}"/>
    <dgm:cxn modelId="{3BCEFDD3-2253-41B1-9293-0FACA70E83CF}" type="presOf" srcId="{BF4E8C9A-B618-473F-AF63-288D19142CF1}" destId="{2BC2474D-EC1E-41D2-9A6A-5D1BFC0B2C75}" srcOrd="0" destOrd="0" presId="urn:microsoft.com/office/officeart/2008/layout/HorizontalMultiLevelHierarchy"/>
    <dgm:cxn modelId="{2BC203A4-81AB-4C81-82D9-769D8B9C98A2}" type="presOf" srcId="{0FE1689E-31DB-4630-9BF0-2E600C70789A}" destId="{1E329FC5-1F2F-43CC-B5AB-8D4E010BFFEC}" srcOrd="1" destOrd="0" presId="urn:microsoft.com/office/officeart/2008/layout/HorizontalMultiLevelHierarchy"/>
    <dgm:cxn modelId="{2AD4EC52-7D9D-4583-958E-CD7A5E02D40A}" type="presOf" srcId="{0FE1689E-31DB-4630-9BF0-2E600C70789A}" destId="{F6C527FC-7E0E-4910-8B93-4C854C0102A8}" srcOrd="0" destOrd="0" presId="urn:microsoft.com/office/officeart/2008/layout/HorizontalMultiLevelHierarchy"/>
    <dgm:cxn modelId="{0B89B53E-CA5A-4F5B-AD1C-A875643038DD}" srcId="{86A4E422-76E8-4F4F-9C1E-681F1B4C7491}" destId="{157F0CAD-C022-456B-9E1B-5A07E2D8BE37}" srcOrd="0" destOrd="0" parTransId="{BC6143CD-BD42-403C-9D5B-AAD083851D3F}" sibTransId="{B9C4C896-5949-4A31-9FF8-D9A3D179C687}"/>
    <dgm:cxn modelId="{07001FB5-06C0-4D61-B2B7-A09586D1189F}" type="presOf" srcId="{E534B2E4-0DCC-4AC4-9DCE-A41BC79135A5}" destId="{D6F5506B-2D61-4A78-A890-4FE281442A01}" srcOrd="0" destOrd="0" presId="urn:microsoft.com/office/officeart/2008/layout/HorizontalMultiLevelHierarchy"/>
    <dgm:cxn modelId="{B7AC0857-E5E2-47F7-B626-B318B8DD3886}" type="presOf" srcId="{C7F81043-E896-43CE-9478-72E3B890A084}" destId="{C8C67003-3A8C-4349-AEFE-9BA23BDF0ECD}" srcOrd="1" destOrd="0" presId="urn:microsoft.com/office/officeart/2008/layout/HorizontalMultiLevelHierarchy"/>
    <dgm:cxn modelId="{036B206B-A2E2-4C83-A544-B2FA2705DBD7}" srcId="{157F0CAD-C022-456B-9E1B-5A07E2D8BE37}" destId="{3D3C3821-D2EB-4DF6-A682-B450D5335647}" srcOrd="8" destOrd="0" parTransId="{BF0D85F7-541F-4DAA-B38F-FFC2CF3887EA}" sibTransId="{686083E0-5672-4661-A4D5-ABBC4A445C81}"/>
    <dgm:cxn modelId="{B4D9E7B2-A921-4B7C-B080-C6819B25B339}" type="presOf" srcId="{63892088-0173-494E-B2E2-6C9684ACAFB0}" destId="{47E88B3E-AC47-453B-A2B7-FA552D0153FF}" srcOrd="0" destOrd="0" presId="urn:microsoft.com/office/officeart/2008/layout/HorizontalMultiLevelHierarchy"/>
    <dgm:cxn modelId="{28D4CE9E-BE0E-457C-B19C-0E9BF546FE4C}" type="presOf" srcId="{3D3C3821-D2EB-4DF6-A682-B450D5335647}" destId="{898624CB-D5BE-45A1-8BBD-9BFCB8E1151E}" srcOrd="0" destOrd="0" presId="urn:microsoft.com/office/officeart/2008/layout/HorizontalMultiLevelHierarchy"/>
    <dgm:cxn modelId="{D9918711-43C4-4640-92FF-939558AA3A98}" type="presOf" srcId="{7ED0F5CD-DB76-4D6C-9645-378B6BB136CC}" destId="{1517A5EB-3FB3-481A-A1FD-C4A3F0F1B0E7}" srcOrd="0" destOrd="0" presId="urn:microsoft.com/office/officeart/2008/layout/HorizontalMultiLevelHierarchy"/>
    <dgm:cxn modelId="{2A208FCD-7896-4F99-AC66-4DC143E0847A}" type="presOf" srcId="{CFC9503C-82B1-4DB0-B2EA-4FA693D930E7}" destId="{EF90FB8B-0973-46E8-B466-E82A17EB87CC}" srcOrd="0" destOrd="0" presId="urn:microsoft.com/office/officeart/2008/layout/HorizontalMultiLevelHierarchy"/>
    <dgm:cxn modelId="{9CEB05AC-F11F-46E0-9E5A-A6613DDEC14D}" type="presOf" srcId="{BF0D85F7-541F-4DAA-B38F-FFC2CF3887EA}" destId="{55B6E066-544F-47C6-8C8B-6C11E95E9D0E}" srcOrd="1" destOrd="0" presId="urn:microsoft.com/office/officeart/2008/layout/HorizontalMultiLevelHierarchy"/>
    <dgm:cxn modelId="{EDE01D1D-1889-4149-BAFC-7244B62FCDDB}" type="presOf" srcId="{86A4E422-76E8-4F4F-9C1E-681F1B4C7491}" destId="{6111D118-9E36-4ED3-B8FC-5222A5C1B883}" srcOrd="0" destOrd="0" presId="urn:microsoft.com/office/officeart/2008/layout/HorizontalMultiLevelHierarchy"/>
    <dgm:cxn modelId="{8290E4EF-F6EB-439D-82C1-8262C80A7168}" type="presParOf" srcId="{6111D118-9E36-4ED3-B8FC-5222A5C1B883}" destId="{CC3A2957-188A-4971-8F9A-BDFBBBD46987}" srcOrd="0" destOrd="0" presId="urn:microsoft.com/office/officeart/2008/layout/HorizontalMultiLevelHierarchy"/>
    <dgm:cxn modelId="{1C73F684-24EF-4001-A4BB-684503D16C71}" type="presParOf" srcId="{CC3A2957-188A-4971-8F9A-BDFBBBD46987}" destId="{60260E37-C6EB-4583-94E1-1F75E1809A43}" srcOrd="0" destOrd="0" presId="urn:microsoft.com/office/officeart/2008/layout/HorizontalMultiLevelHierarchy"/>
    <dgm:cxn modelId="{33B72498-CE54-4F6A-B81D-4425F1BD75A9}" type="presParOf" srcId="{CC3A2957-188A-4971-8F9A-BDFBBBD46987}" destId="{34A16613-C5C7-4282-961C-7AED5018D5B3}" srcOrd="1" destOrd="0" presId="urn:microsoft.com/office/officeart/2008/layout/HorizontalMultiLevelHierarchy"/>
    <dgm:cxn modelId="{7719FD25-F3EC-4457-803D-DDE02A743DF0}" type="presParOf" srcId="{34A16613-C5C7-4282-961C-7AED5018D5B3}" destId="{F6C527FC-7E0E-4910-8B93-4C854C0102A8}" srcOrd="0" destOrd="0" presId="urn:microsoft.com/office/officeart/2008/layout/HorizontalMultiLevelHierarchy"/>
    <dgm:cxn modelId="{3AD87878-3C8A-4C76-817F-19C27083CAC1}" type="presParOf" srcId="{F6C527FC-7E0E-4910-8B93-4C854C0102A8}" destId="{1E329FC5-1F2F-43CC-B5AB-8D4E010BFFEC}" srcOrd="0" destOrd="0" presId="urn:microsoft.com/office/officeart/2008/layout/HorizontalMultiLevelHierarchy"/>
    <dgm:cxn modelId="{444225D3-9A45-4377-ACC0-B87840499030}" type="presParOf" srcId="{34A16613-C5C7-4282-961C-7AED5018D5B3}" destId="{E95E8072-2BB6-4598-9930-741A8F6AE7F7}" srcOrd="1" destOrd="0" presId="urn:microsoft.com/office/officeart/2008/layout/HorizontalMultiLevelHierarchy"/>
    <dgm:cxn modelId="{B2871AEA-65B3-4C02-8180-810A28F57793}" type="presParOf" srcId="{E95E8072-2BB6-4598-9930-741A8F6AE7F7}" destId="{97CE5132-77A5-4BD9-90B2-C29F6FCDD11C}" srcOrd="0" destOrd="0" presId="urn:microsoft.com/office/officeart/2008/layout/HorizontalMultiLevelHierarchy"/>
    <dgm:cxn modelId="{611A3F7F-8E28-499F-9226-6BB9CDC6BEBF}" type="presParOf" srcId="{E95E8072-2BB6-4598-9930-741A8F6AE7F7}" destId="{4DA3539B-487A-4293-878D-148F30E1272D}" srcOrd="1" destOrd="0" presId="urn:microsoft.com/office/officeart/2008/layout/HorizontalMultiLevelHierarchy"/>
    <dgm:cxn modelId="{F3A873EA-4C13-47CE-9D96-4DB9986790E6}" type="presParOf" srcId="{34A16613-C5C7-4282-961C-7AED5018D5B3}" destId="{EF90FB8B-0973-46E8-B466-E82A17EB87CC}" srcOrd="2" destOrd="0" presId="urn:microsoft.com/office/officeart/2008/layout/HorizontalMultiLevelHierarchy"/>
    <dgm:cxn modelId="{70E7757F-1133-4AC0-BEC5-086661CDE819}" type="presParOf" srcId="{EF90FB8B-0973-46E8-B466-E82A17EB87CC}" destId="{A1DC903E-C896-44B1-89FF-CE03537CFA43}" srcOrd="0" destOrd="0" presId="urn:microsoft.com/office/officeart/2008/layout/HorizontalMultiLevelHierarchy"/>
    <dgm:cxn modelId="{E0DD8DB4-4587-478F-9021-0CD16A715B24}" type="presParOf" srcId="{34A16613-C5C7-4282-961C-7AED5018D5B3}" destId="{FA7A2755-A604-496B-B2AC-F8D973ECD064}" srcOrd="3" destOrd="0" presId="urn:microsoft.com/office/officeart/2008/layout/HorizontalMultiLevelHierarchy"/>
    <dgm:cxn modelId="{1B1E142E-264C-413A-888F-D1A8043DB134}" type="presParOf" srcId="{FA7A2755-A604-496B-B2AC-F8D973ECD064}" destId="{89E76E04-2502-44F2-A66D-9630FAB8EACA}" srcOrd="0" destOrd="0" presId="urn:microsoft.com/office/officeart/2008/layout/HorizontalMultiLevelHierarchy"/>
    <dgm:cxn modelId="{47A69E47-DD81-4D8F-99BC-207F5D64AB46}" type="presParOf" srcId="{FA7A2755-A604-496B-B2AC-F8D973ECD064}" destId="{050559C6-44D8-41E4-A7B0-1E09F5270A6F}" srcOrd="1" destOrd="0" presId="urn:microsoft.com/office/officeart/2008/layout/HorizontalMultiLevelHierarchy"/>
    <dgm:cxn modelId="{ADD260CB-F029-440D-975B-CDF282F88D73}" type="presParOf" srcId="{34A16613-C5C7-4282-961C-7AED5018D5B3}" destId="{EE36EBED-59E4-48BB-9639-8897AEA121E8}" srcOrd="4" destOrd="0" presId="urn:microsoft.com/office/officeart/2008/layout/HorizontalMultiLevelHierarchy"/>
    <dgm:cxn modelId="{E1261965-76D0-4D2E-873C-A56AE4EABA74}" type="presParOf" srcId="{EE36EBED-59E4-48BB-9639-8897AEA121E8}" destId="{C8C67003-3A8C-4349-AEFE-9BA23BDF0ECD}" srcOrd="0" destOrd="0" presId="urn:microsoft.com/office/officeart/2008/layout/HorizontalMultiLevelHierarchy"/>
    <dgm:cxn modelId="{1C19351C-8E8B-467F-B603-343F79BEF98D}" type="presParOf" srcId="{34A16613-C5C7-4282-961C-7AED5018D5B3}" destId="{D26FBC88-B969-47AB-9605-4B04700E89EC}" srcOrd="5" destOrd="0" presId="urn:microsoft.com/office/officeart/2008/layout/HorizontalMultiLevelHierarchy"/>
    <dgm:cxn modelId="{BA893256-6D82-4E33-9716-08670D6CCAE2}" type="presParOf" srcId="{D26FBC88-B969-47AB-9605-4B04700E89EC}" destId="{4CDA7891-E907-425B-AA2F-8232233ECE72}" srcOrd="0" destOrd="0" presId="urn:microsoft.com/office/officeart/2008/layout/HorizontalMultiLevelHierarchy"/>
    <dgm:cxn modelId="{AE0C62C8-5052-47CB-BD58-C8E36002F7A3}" type="presParOf" srcId="{D26FBC88-B969-47AB-9605-4B04700E89EC}" destId="{0B307D41-F4F8-4D71-9AEF-1BFC7D58803F}" srcOrd="1" destOrd="0" presId="urn:microsoft.com/office/officeart/2008/layout/HorizontalMultiLevelHierarchy"/>
    <dgm:cxn modelId="{2FAA2693-E678-427B-AB41-898414085D56}" type="presParOf" srcId="{34A16613-C5C7-4282-961C-7AED5018D5B3}" destId="{00B74456-248F-496D-84BC-491316FD2AA2}" srcOrd="6" destOrd="0" presId="urn:microsoft.com/office/officeart/2008/layout/HorizontalMultiLevelHierarchy"/>
    <dgm:cxn modelId="{5786459F-C48F-4893-933D-8B4BE08F5981}" type="presParOf" srcId="{00B74456-248F-496D-84BC-491316FD2AA2}" destId="{91909E1A-B068-43AD-957E-D52B26969DCA}" srcOrd="0" destOrd="0" presId="urn:microsoft.com/office/officeart/2008/layout/HorizontalMultiLevelHierarchy"/>
    <dgm:cxn modelId="{78990F49-731E-41E2-A11D-5319C4F9BF20}" type="presParOf" srcId="{34A16613-C5C7-4282-961C-7AED5018D5B3}" destId="{D07EFD8B-5B3D-4893-9E6B-CD5CEBEA0969}" srcOrd="7" destOrd="0" presId="urn:microsoft.com/office/officeart/2008/layout/HorizontalMultiLevelHierarchy"/>
    <dgm:cxn modelId="{4FC793FA-DD71-4201-95C3-75F779C3C9D8}" type="presParOf" srcId="{D07EFD8B-5B3D-4893-9E6B-CD5CEBEA0969}" destId="{47B59B8F-7C09-4621-86B1-D5419B4B0160}" srcOrd="0" destOrd="0" presId="urn:microsoft.com/office/officeart/2008/layout/HorizontalMultiLevelHierarchy"/>
    <dgm:cxn modelId="{6B0E094A-033C-47A9-B0DE-4620DAA1F162}" type="presParOf" srcId="{D07EFD8B-5B3D-4893-9E6B-CD5CEBEA0969}" destId="{E8CAA36F-323B-4160-9C0C-CB9DF3FE0469}" srcOrd="1" destOrd="0" presId="urn:microsoft.com/office/officeart/2008/layout/HorizontalMultiLevelHierarchy"/>
    <dgm:cxn modelId="{82574073-3023-4CB6-9D0C-87858C9B7263}" type="presParOf" srcId="{34A16613-C5C7-4282-961C-7AED5018D5B3}" destId="{1B8BFA40-40A9-4837-BB58-BD774A91D4F7}" srcOrd="8" destOrd="0" presId="urn:microsoft.com/office/officeart/2008/layout/HorizontalMultiLevelHierarchy"/>
    <dgm:cxn modelId="{C62CD4B2-8B08-4BEE-B77C-10D542292044}" type="presParOf" srcId="{1B8BFA40-40A9-4837-BB58-BD774A91D4F7}" destId="{C65F638E-B150-4155-8362-6C49078969CE}" srcOrd="0" destOrd="0" presId="urn:microsoft.com/office/officeart/2008/layout/HorizontalMultiLevelHierarchy"/>
    <dgm:cxn modelId="{7B7B3867-BB8C-482D-9D8A-F64A1CF1D300}" type="presParOf" srcId="{34A16613-C5C7-4282-961C-7AED5018D5B3}" destId="{619A4402-2A80-4041-A3B3-FC3E98B8DC10}" srcOrd="9" destOrd="0" presId="urn:microsoft.com/office/officeart/2008/layout/HorizontalMultiLevelHierarchy"/>
    <dgm:cxn modelId="{D9590F96-9F4E-4D8D-8749-34711902B4AB}" type="presParOf" srcId="{619A4402-2A80-4041-A3B3-FC3E98B8DC10}" destId="{E9AB9C46-C42E-4123-9299-AA2BCE8F8F7A}" srcOrd="0" destOrd="0" presId="urn:microsoft.com/office/officeart/2008/layout/HorizontalMultiLevelHierarchy"/>
    <dgm:cxn modelId="{95539FD5-D801-45F4-B97B-822BCA8B39FA}" type="presParOf" srcId="{619A4402-2A80-4041-A3B3-FC3E98B8DC10}" destId="{A465046D-D059-4AB8-8D8D-BFDE8445F1A9}" srcOrd="1" destOrd="0" presId="urn:microsoft.com/office/officeart/2008/layout/HorizontalMultiLevelHierarchy"/>
    <dgm:cxn modelId="{B917FFE1-5BE4-49C1-B88B-3FD5E7AC6D62}" type="presParOf" srcId="{34A16613-C5C7-4282-961C-7AED5018D5B3}" destId="{8A1983B7-DE5A-4F7C-9965-D452A3C7BFB6}" srcOrd="10" destOrd="0" presId="urn:microsoft.com/office/officeart/2008/layout/HorizontalMultiLevelHierarchy"/>
    <dgm:cxn modelId="{29676676-FC79-4423-93D1-4ED6F465DA41}" type="presParOf" srcId="{8A1983B7-DE5A-4F7C-9965-D452A3C7BFB6}" destId="{28F54E67-6EC3-4802-B950-358786ECE5CD}" srcOrd="0" destOrd="0" presId="urn:microsoft.com/office/officeart/2008/layout/HorizontalMultiLevelHierarchy"/>
    <dgm:cxn modelId="{5BA8410B-984E-4A67-8F3D-E18F641C35EA}" type="presParOf" srcId="{34A16613-C5C7-4282-961C-7AED5018D5B3}" destId="{8E0D1A6D-8F0E-4A72-B54D-90FAE85FEA0B}" srcOrd="11" destOrd="0" presId="urn:microsoft.com/office/officeart/2008/layout/HorizontalMultiLevelHierarchy"/>
    <dgm:cxn modelId="{9F5D13CB-224F-400B-BC99-0CBE1FA705D6}" type="presParOf" srcId="{8E0D1A6D-8F0E-4A72-B54D-90FAE85FEA0B}" destId="{E1009F85-C170-493B-89D8-2F39CE2A0EC9}" srcOrd="0" destOrd="0" presId="urn:microsoft.com/office/officeart/2008/layout/HorizontalMultiLevelHierarchy"/>
    <dgm:cxn modelId="{7D09718B-3A00-4400-AE42-A64C70146A81}" type="presParOf" srcId="{8E0D1A6D-8F0E-4A72-B54D-90FAE85FEA0B}" destId="{72AC9EED-9511-46AC-AC82-BF4EAC3B9007}" srcOrd="1" destOrd="0" presId="urn:microsoft.com/office/officeart/2008/layout/HorizontalMultiLevelHierarchy"/>
    <dgm:cxn modelId="{0EFBCB35-FE5E-4DBE-B38F-B5BD01812776}" type="presParOf" srcId="{34A16613-C5C7-4282-961C-7AED5018D5B3}" destId="{2BC2474D-EC1E-41D2-9A6A-5D1BFC0B2C75}" srcOrd="12" destOrd="0" presId="urn:microsoft.com/office/officeart/2008/layout/HorizontalMultiLevelHierarchy"/>
    <dgm:cxn modelId="{C8357A68-51FF-49B5-81D1-1ADF9E326D50}" type="presParOf" srcId="{2BC2474D-EC1E-41D2-9A6A-5D1BFC0B2C75}" destId="{5D844060-C239-4E0D-88D2-253D15B39E9D}" srcOrd="0" destOrd="0" presId="urn:microsoft.com/office/officeart/2008/layout/HorizontalMultiLevelHierarchy"/>
    <dgm:cxn modelId="{516B99BC-3320-4C78-8E04-D1DD16F8F8C6}" type="presParOf" srcId="{34A16613-C5C7-4282-961C-7AED5018D5B3}" destId="{4273147B-7247-481D-9BB8-10E9AB6F362B}" srcOrd="13" destOrd="0" presId="urn:microsoft.com/office/officeart/2008/layout/HorizontalMultiLevelHierarchy"/>
    <dgm:cxn modelId="{8E910DC4-0BAE-4C22-87ED-8658B4CE8E27}" type="presParOf" srcId="{4273147B-7247-481D-9BB8-10E9AB6F362B}" destId="{47E88B3E-AC47-453B-A2B7-FA552D0153FF}" srcOrd="0" destOrd="0" presId="urn:microsoft.com/office/officeart/2008/layout/HorizontalMultiLevelHierarchy"/>
    <dgm:cxn modelId="{79EB72FB-2D86-4905-93E2-8D0BC6F58638}" type="presParOf" srcId="{4273147B-7247-481D-9BB8-10E9AB6F362B}" destId="{22D4D768-377F-406B-B821-C87EB734FD03}" srcOrd="1" destOrd="0" presId="urn:microsoft.com/office/officeart/2008/layout/HorizontalMultiLevelHierarchy"/>
    <dgm:cxn modelId="{7A7EF5C0-7C51-44E7-B32A-3ACC43977C49}" type="presParOf" srcId="{34A16613-C5C7-4282-961C-7AED5018D5B3}" destId="{D6F5506B-2D61-4A78-A890-4FE281442A01}" srcOrd="14" destOrd="0" presId="urn:microsoft.com/office/officeart/2008/layout/HorizontalMultiLevelHierarchy"/>
    <dgm:cxn modelId="{EAFF6D04-2869-429B-A410-E30FBC0243BF}" type="presParOf" srcId="{D6F5506B-2D61-4A78-A890-4FE281442A01}" destId="{34F4A9D2-59C1-4D37-8C0D-CCEB03E8A878}" srcOrd="0" destOrd="0" presId="urn:microsoft.com/office/officeart/2008/layout/HorizontalMultiLevelHierarchy"/>
    <dgm:cxn modelId="{633B344A-2A92-45DD-9C4A-7E6FFBE1804D}" type="presParOf" srcId="{34A16613-C5C7-4282-961C-7AED5018D5B3}" destId="{EF14D71A-9EE1-4958-99BB-DB45DA95D810}" srcOrd="15" destOrd="0" presId="urn:microsoft.com/office/officeart/2008/layout/HorizontalMultiLevelHierarchy"/>
    <dgm:cxn modelId="{E5A5EBD1-9356-4854-A4E0-5C701431DCC3}" type="presParOf" srcId="{EF14D71A-9EE1-4958-99BB-DB45DA95D810}" destId="{1517A5EB-3FB3-481A-A1FD-C4A3F0F1B0E7}" srcOrd="0" destOrd="0" presId="urn:microsoft.com/office/officeart/2008/layout/HorizontalMultiLevelHierarchy"/>
    <dgm:cxn modelId="{1042AB36-A569-48F9-96C7-15080388829C}" type="presParOf" srcId="{EF14D71A-9EE1-4958-99BB-DB45DA95D810}" destId="{85DD2A72-4E67-4462-A8B3-69B3718A6463}" srcOrd="1" destOrd="0" presId="urn:microsoft.com/office/officeart/2008/layout/HorizontalMultiLevelHierarchy"/>
    <dgm:cxn modelId="{3A129C56-E64A-4C9E-93CA-A66B52D3C718}" type="presParOf" srcId="{34A16613-C5C7-4282-961C-7AED5018D5B3}" destId="{64D7ED46-B109-4EC7-949A-CCF45477DF95}" srcOrd="16" destOrd="0" presId="urn:microsoft.com/office/officeart/2008/layout/HorizontalMultiLevelHierarchy"/>
    <dgm:cxn modelId="{48A46632-A6A4-4D73-A96A-AE12C630F6AA}" type="presParOf" srcId="{64D7ED46-B109-4EC7-949A-CCF45477DF95}" destId="{55B6E066-544F-47C6-8C8B-6C11E95E9D0E}" srcOrd="0" destOrd="0" presId="urn:microsoft.com/office/officeart/2008/layout/HorizontalMultiLevelHierarchy"/>
    <dgm:cxn modelId="{EF201621-3F28-4B58-922C-668851CC851F}" type="presParOf" srcId="{34A16613-C5C7-4282-961C-7AED5018D5B3}" destId="{F84EF6A9-A8CE-48A3-8809-61933B7FB1B6}" srcOrd="17" destOrd="0" presId="urn:microsoft.com/office/officeart/2008/layout/HorizontalMultiLevelHierarchy"/>
    <dgm:cxn modelId="{E7099D2F-28D2-47BA-AC97-2036398DF80F}" type="presParOf" srcId="{F84EF6A9-A8CE-48A3-8809-61933B7FB1B6}" destId="{898624CB-D5BE-45A1-8BBD-9BFCB8E1151E}" srcOrd="0" destOrd="0" presId="urn:microsoft.com/office/officeart/2008/layout/HorizontalMultiLevelHierarchy"/>
    <dgm:cxn modelId="{FA886694-AF90-42BC-A88E-A2747B67B74F}" type="presParOf" srcId="{F84EF6A9-A8CE-48A3-8809-61933B7FB1B6}" destId="{D2BFEDAA-F89F-4C9D-A20A-4E6A027C35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42A5D-8A0E-4E86-A961-1F3F655C07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EB48903-2BF8-4FC3-BC63-DE7ACC71719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333399"/>
              </a:solidFill>
              <a:effectLst/>
              <a:latin typeface="+mj-lt"/>
            </a:rPr>
            <a:t>Федеральный закон от 29.12.2013 № 273-ФЗ «Об образовании в Российской Федерации»</a:t>
          </a:r>
          <a:endParaRPr lang="ru-RU" sz="1400" b="1" dirty="0">
            <a:solidFill>
              <a:srgbClr val="333399"/>
            </a:solidFill>
            <a:effectLst/>
            <a:latin typeface="+mj-lt"/>
          </a:endParaRPr>
        </a:p>
      </dgm:t>
    </dgm:pt>
    <dgm:pt modelId="{DA3A10A3-0809-4DB5-BC62-A2AD651A9D9F}" type="parTrans" cxnId="{07F739A8-B6A4-49CD-B5D1-05201CC99D29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912AF690-7B9F-4B45-8329-ABDD7EC5733D}" type="sibTrans" cxnId="{07F739A8-B6A4-49CD-B5D1-05201CC99D29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29E9D213-A2F7-4FCB-A68D-355628336998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Приказ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России №1400 от 26.12.2013 «Об утверждении Порядка проведения государственной итоговой аттестации по образовательным программам среднего общего образования»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928FDCCB-48CF-4EDB-8AAD-FAB5EC40195B}" type="parTrans" cxnId="{2CEBB73E-DD95-468B-9318-1C0F48F1003F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F9D9975D-17A4-4E88-BA8E-B28AF403EC45}" type="sibTrans" cxnId="{2CEBB73E-DD95-468B-9318-1C0F48F1003F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9D0D297F-FD47-4CFC-BB77-DE9639C2E969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Методические рекомендации по организации и проведению ГИА по образовательным программам основного общего и среднего общего образования в форме ОГЭ и ЕГЭ  для лиц с ОВЗ (письмо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№ 02-206 от 08.04.2014)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307BDA28-E9DC-4ED7-930B-E80D8BC5CC58}" type="parTrans" cxnId="{2A0D7514-E654-4F6A-8245-F3B93135627A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6FDDC20F-ACA5-437F-A393-FDD9BC302C64}" type="sibTrans" cxnId="{2A0D7514-E654-4F6A-8245-F3B93135627A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B0F6F52D-AD8F-453E-998B-398A4C09E494}">
      <dgm:prSet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Методические письма о проведении ГИА по образовательным программам основного общего и среднего общего образования по математике и русскому языку в форме ГВЭ (письменная форма) (письмо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от 14.05.2014  № 02-381)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9CCF1FE0-7FFE-4B98-8332-508163183AD5}" type="parTrans" cxnId="{96AD59A9-0387-4804-BFC4-C5D52F6356E8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8BDBD34A-62A7-4ADF-9FA9-CDDE36566B98}" type="sibTrans" cxnId="{96AD59A9-0387-4804-BFC4-C5D52F6356E8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DBB5CD1E-D029-4400-A0DC-1E047AD32B55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России от 09.04.2014 №НТ – 392/07 «Об итоговой аттестации обучающихся с ограниченными возможностями здоровья»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46B9133B-6522-4111-9211-3657B9FCDCD0}" type="parTrans" cxnId="{F03828F4-F3D7-47B6-98A7-38837F21FB51}">
      <dgm:prSet/>
      <dgm:spPr/>
      <dgm:t>
        <a:bodyPr/>
        <a:lstStyle/>
        <a:p>
          <a:endParaRPr lang="ru-RU"/>
        </a:p>
      </dgm:t>
    </dgm:pt>
    <dgm:pt modelId="{3C49178E-A2EE-4824-889A-E77828E2CD5B}" type="sibTrans" cxnId="{F03828F4-F3D7-47B6-98A7-38837F21FB51}">
      <dgm:prSet/>
      <dgm:spPr/>
      <dgm:t>
        <a:bodyPr/>
        <a:lstStyle/>
        <a:p>
          <a:endParaRPr lang="ru-RU"/>
        </a:p>
      </dgm:t>
    </dgm:pt>
    <dgm:pt modelId="{8D9D60E9-2970-4678-AD1F-9070972B60B7}" type="pres">
      <dgm:prSet presAssocID="{80C42A5D-8A0E-4E86-A961-1F3F655C07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9D34948-D92F-4D73-B182-541BCA854848}" type="pres">
      <dgm:prSet presAssocID="{80C42A5D-8A0E-4E86-A961-1F3F655C07C4}" presName="Name1" presStyleCnt="0"/>
      <dgm:spPr/>
    </dgm:pt>
    <dgm:pt modelId="{D00383FA-C2C1-47BD-94AF-E8F01D640415}" type="pres">
      <dgm:prSet presAssocID="{80C42A5D-8A0E-4E86-A961-1F3F655C07C4}" presName="cycle" presStyleCnt="0"/>
      <dgm:spPr/>
    </dgm:pt>
    <dgm:pt modelId="{D922467D-97B2-47BB-B4A5-5098787B6225}" type="pres">
      <dgm:prSet presAssocID="{80C42A5D-8A0E-4E86-A961-1F3F655C07C4}" presName="srcNode" presStyleLbl="node1" presStyleIdx="0" presStyleCnt="5"/>
      <dgm:spPr/>
    </dgm:pt>
    <dgm:pt modelId="{61AF6C90-ABA9-4C30-A52A-BD57F57FCFBA}" type="pres">
      <dgm:prSet presAssocID="{80C42A5D-8A0E-4E86-A961-1F3F655C07C4}" presName="conn" presStyleLbl="parChTrans1D2" presStyleIdx="0" presStyleCnt="1" custLinFactNeighborX="-2063" custLinFactNeighborY="162"/>
      <dgm:spPr/>
      <dgm:t>
        <a:bodyPr/>
        <a:lstStyle/>
        <a:p>
          <a:endParaRPr lang="ru-RU"/>
        </a:p>
      </dgm:t>
    </dgm:pt>
    <dgm:pt modelId="{4A8F1641-8C61-4FE9-8999-54CAF327A24F}" type="pres">
      <dgm:prSet presAssocID="{80C42A5D-8A0E-4E86-A961-1F3F655C07C4}" presName="extraNode" presStyleLbl="node1" presStyleIdx="0" presStyleCnt="5"/>
      <dgm:spPr/>
    </dgm:pt>
    <dgm:pt modelId="{1AA480F9-9F9C-41B5-B516-828DDAC4CD5B}" type="pres">
      <dgm:prSet presAssocID="{80C42A5D-8A0E-4E86-A961-1F3F655C07C4}" presName="dstNode" presStyleLbl="node1" presStyleIdx="0" presStyleCnt="5"/>
      <dgm:spPr/>
    </dgm:pt>
    <dgm:pt modelId="{355D5949-8860-4682-AEDE-F15AAD437260}" type="pres">
      <dgm:prSet presAssocID="{1EB48903-2BF8-4FC3-BC63-DE7ACC71719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4E865-F9BB-4432-A576-BDE66F1B5D41}" type="pres">
      <dgm:prSet presAssocID="{1EB48903-2BF8-4FC3-BC63-DE7ACC717199}" presName="accent_1" presStyleCnt="0"/>
      <dgm:spPr/>
    </dgm:pt>
    <dgm:pt modelId="{24643E90-1788-4B0A-8917-D752F4F095E5}" type="pres">
      <dgm:prSet presAssocID="{1EB48903-2BF8-4FC3-BC63-DE7ACC717199}" presName="accentRepeatNode" presStyleLbl="solidFgAcc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456978-1F38-49CC-BD0E-73DDDB955B18}" type="pres">
      <dgm:prSet presAssocID="{29E9D213-A2F7-4FCB-A68D-35562833699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5AD11-C7FE-464A-A06D-A8F69AD23602}" type="pres">
      <dgm:prSet presAssocID="{29E9D213-A2F7-4FCB-A68D-355628336998}" presName="accent_2" presStyleCnt="0"/>
      <dgm:spPr/>
    </dgm:pt>
    <dgm:pt modelId="{E6DF9D29-65A2-4238-B254-2796D2DEAC06}" type="pres">
      <dgm:prSet presAssocID="{29E9D213-A2F7-4FCB-A68D-355628336998}" presName="accentRepeatNode" presStyleLbl="solidFgAcc1" presStyleIdx="1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080FCB2-6717-4498-8964-F772C66BEA32}" type="pres">
      <dgm:prSet presAssocID="{DBB5CD1E-D029-4400-A0DC-1E047AD32B5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9FC27-233C-4711-960D-93E01FB39324}" type="pres">
      <dgm:prSet presAssocID="{DBB5CD1E-D029-4400-A0DC-1E047AD32B55}" presName="accent_3" presStyleCnt="0"/>
      <dgm:spPr/>
    </dgm:pt>
    <dgm:pt modelId="{BF68EBB5-EE61-43AC-B36C-9EF4949AB11F}" type="pres">
      <dgm:prSet presAssocID="{DBB5CD1E-D029-4400-A0DC-1E047AD32B55}" presName="accentRepeatNode" presStyleLbl="solidFgAcc1" presStyleIdx="2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6F7393C-CE71-4790-BF9D-4B497FB0E3B5}" type="pres">
      <dgm:prSet presAssocID="{9D0D297F-FD47-4CFC-BB77-DE9639C2E96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B2090-C10F-4A81-BD22-B75451AA1BDB}" type="pres">
      <dgm:prSet presAssocID="{9D0D297F-FD47-4CFC-BB77-DE9639C2E969}" presName="accent_4" presStyleCnt="0"/>
      <dgm:spPr/>
    </dgm:pt>
    <dgm:pt modelId="{87F55753-349D-49DB-9545-58A2B6FEA0D3}" type="pres">
      <dgm:prSet presAssocID="{9D0D297F-FD47-4CFC-BB77-DE9639C2E969}" presName="accentRepeatNode" presStyleLbl="solidFgAcc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CBC4604-8D43-4304-94CA-01839632927A}" type="pres">
      <dgm:prSet presAssocID="{B0F6F52D-AD8F-453E-998B-398A4C09E49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1DEFA-8421-4D19-98DB-51A0B0CDD3B8}" type="pres">
      <dgm:prSet presAssocID="{B0F6F52D-AD8F-453E-998B-398A4C09E494}" presName="accent_5" presStyleCnt="0"/>
      <dgm:spPr/>
    </dgm:pt>
    <dgm:pt modelId="{82496B65-60F8-4504-B83F-89084D760BFF}" type="pres">
      <dgm:prSet presAssocID="{B0F6F52D-AD8F-453E-998B-398A4C09E494}" presName="accentRepeatNode" presStyleLbl="solidFgAcc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F5FFA7A1-55C7-4360-B545-59D50F16C80D}" type="presOf" srcId="{80C42A5D-8A0E-4E86-A961-1F3F655C07C4}" destId="{8D9D60E9-2970-4678-AD1F-9070972B60B7}" srcOrd="0" destOrd="0" presId="urn:microsoft.com/office/officeart/2008/layout/VerticalCurvedList"/>
    <dgm:cxn modelId="{5D5547D3-2724-44B3-81BE-9333CB3CC8B1}" type="presOf" srcId="{912AF690-7B9F-4B45-8329-ABDD7EC5733D}" destId="{61AF6C90-ABA9-4C30-A52A-BD57F57FCFBA}" srcOrd="0" destOrd="0" presId="urn:microsoft.com/office/officeart/2008/layout/VerticalCurvedList"/>
    <dgm:cxn modelId="{56319F08-96F6-4877-9285-855192DE1633}" type="presOf" srcId="{29E9D213-A2F7-4FCB-A68D-355628336998}" destId="{2D456978-1F38-49CC-BD0E-73DDDB955B18}" srcOrd="0" destOrd="0" presId="urn:microsoft.com/office/officeart/2008/layout/VerticalCurvedList"/>
    <dgm:cxn modelId="{F03828F4-F3D7-47B6-98A7-38837F21FB51}" srcId="{80C42A5D-8A0E-4E86-A961-1F3F655C07C4}" destId="{DBB5CD1E-D029-4400-A0DC-1E047AD32B55}" srcOrd="2" destOrd="0" parTransId="{46B9133B-6522-4111-9211-3657B9FCDCD0}" sibTransId="{3C49178E-A2EE-4824-889A-E77828E2CD5B}"/>
    <dgm:cxn modelId="{E480BAEF-274F-472A-ACEF-8E08C7DC7FA3}" type="presOf" srcId="{B0F6F52D-AD8F-453E-998B-398A4C09E494}" destId="{7CBC4604-8D43-4304-94CA-01839632927A}" srcOrd="0" destOrd="0" presId="urn:microsoft.com/office/officeart/2008/layout/VerticalCurvedList"/>
    <dgm:cxn modelId="{2A0D7514-E654-4F6A-8245-F3B93135627A}" srcId="{80C42A5D-8A0E-4E86-A961-1F3F655C07C4}" destId="{9D0D297F-FD47-4CFC-BB77-DE9639C2E969}" srcOrd="3" destOrd="0" parTransId="{307BDA28-E9DC-4ED7-930B-E80D8BC5CC58}" sibTransId="{6FDDC20F-ACA5-437F-A393-FDD9BC302C64}"/>
    <dgm:cxn modelId="{5D489530-1558-4178-9C5C-F57EB268BD74}" type="presOf" srcId="{DBB5CD1E-D029-4400-A0DC-1E047AD32B55}" destId="{E080FCB2-6717-4498-8964-F772C66BEA32}" srcOrd="0" destOrd="0" presId="urn:microsoft.com/office/officeart/2008/layout/VerticalCurvedList"/>
    <dgm:cxn modelId="{2CEBB73E-DD95-468B-9318-1C0F48F1003F}" srcId="{80C42A5D-8A0E-4E86-A961-1F3F655C07C4}" destId="{29E9D213-A2F7-4FCB-A68D-355628336998}" srcOrd="1" destOrd="0" parTransId="{928FDCCB-48CF-4EDB-8AAD-FAB5EC40195B}" sibTransId="{F9D9975D-17A4-4E88-BA8E-B28AF403EC45}"/>
    <dgm:cxn modelId="{85A9770A-7AE4-473B-A197-E8DC1A4B6E76}" type="presOf" srcId="{9D0D297F-FD47-4CFC-BB77-DE9639C2E969}" destId="{D6F7393C-CE71-4790-BF9D-4B497FB0E3B5}" srcOrd="0" destOrd="0" presId="urn:microsoft.com/office/officeart/2008/layout/VerticalCurvedList"/>
    <dgm:cxn modelId="{07F739A8-B6A4-49CD-B5D1-05201CC99D29}" srcId="{80C42A5D-8A0E-4E86-A961-1F3F655C07C4}" destId="{1EB48903-2BF8-4FC3-BC63-DE7ACC717199}" srcOrd="0" destOrd="0" parTransId="{DA3A10A3-0809-4DB5-BC62-A2AD651A9D9F}" sibTransId="{912AF690-7B9F-4B45-8329-ABDD7EC5733D}"/>
    <dgm:cxn modelId="{96AD59A9-0387-4804-BFC4-C5D52F6356E8}" srcId="{80C42A5D-8A0E-4E86-A961-1F3F655C07C4}" destId="{B0F6F52D-AD8F-453E-998B-398A4C09E494}" srcOrd="4" destOrd="0" parTransId="{9CCF1FE0-7FFE-4B98-8332-508163183AD5}" sibTransId="{8BDBD34A-62A7-4ADF-9FA9-CDDE36566B98}"/>
    <dgm:cxn modelId="{1D44D452-5ADA-44FD-BAED-8C393B0C054A}" type="presOf" srcId="{1EB48903-2BF8-4FC3-BC63-DE7ACC717199}" destId="{355D5949-8860-4682-AEDE-F15AAD437260}" srcOrd="0" destOrd="0" presId="urn:microsoft.com/office/officeart/2008/layout/VerticalCurvedList"/>
    <dgm:cxn modelId="{F4103E08-923A-4D93-A44D-8FEB0E01F8C9}" type="presParOf" srcId="{8D9D60E9-2970-4678-AD1F-9070972B60B7}" destId="{39D34948-D92F-4D73-B182-541BCA854848}" srcOrd="0" destOrd="0" presId="urn:microsoft.com/office/officeart/2008/layout/VerticalCurvedList"/>
    <dgm:cxn modelId="{6D4FB036-B94B-4A4C-AB5E-340E20343F91}" type="presParOf" srcId="{39D34948-D92F-4D73-B182-541BCA854848}" destId="{D00383FA-C2C1-47BD-94AF-E8F01D640415}" srcOrd="0" destOrd="0" presId="urn:microsoft.com/office/officeart/2008/layout/VerticalCurvedList"/>
    <dgm:cxn modelId="{02516E15-F729-4721-BBB0-4F83CBF9D735}" type="presParOf" srcId="{D00383FA-C2C1-47BD-94AF-E8F01D640415}" destId="{D922467D-97B2-47BB-B4A5-5098787B6225}" srcOrd="0" destOrd="0" presId="urn:microsoft.com/office/officeart/2008/layout/VerticalCurvedList"/>
    <dgm:cxn modelId="{D08EF7F5-0AF1-4533-8535-92C6E71F9106}" type="presParOf" srcId="{D00383FA-C2C1-47BD-94AF-E8F01D640415}" destId="{61AF6C90-ABA9-4C30-A52A-BD57F57FCFBA}" srcOrd="1" destOrd="0" presId="urn:microsoft.com/office/officeart/2008/layout/VerticalCurvedList"/>
    <dgm:cxn modelId="{CBB06693-B73D-4E14-89FA-C98AD51E64DC}" type="presParOf" srcId="{D00383FA-C2C1-47BD-94AF-E8F01D640415}" destId="{4A8F1641-8C61-4FE9-8999-54CAF327A24F}" srcOrd="2" destOrd="0" presId="urn:microsoft.com/office/officeart/2008/layout/VerticalCurvedList"/>
    <dgm:cxn modelId="{608442F2-5293-4369-B4CE-85B1E57433D5}" type="presParOf" srcId="{D00383FA-C2C1-47BD-94AF-E8F01D640415}" destId="{1AA480F9-9F9C-41B5-B516-828DDAC4CD5B}" srcOrd="3" destOrd="0" presId="urn:microsoft.com/office/officeart/2008/layout/VerticalCurvedList"/>
    <dgm:cxn modelId="{486803A5-C9A5-457A-8F8B-FDC0A4C8BA42}" type="presParOf" srcId="{39D34948-D92F-4D73-B182-541BCA854848}" destId="{355D5949-8860-4682-AEDE-F15AAD437260}" srcOrd="1" destOrd="0" presId="urn:microsoft.com/office/officeart/2008/layout/VerticalCurvedList"/>
    <dgm:cxn modelId="{A4958F1A-6CB3-4A91-A89E-C3BFFBF11860}" type="presParOf" srcId="{39D34948-D92F-4D73-B182-541BCA854848}" destId="{3234E865-F9BB-4432-A576-BDE66F1B5D41}" srcOrd="2" destOrd="0" presId="urn:microsoft.com/office/officeart/2008/layout/VerticalCurvedList"/>
    <dgm:cxn modelId="{C0CAF0DC-93D2-4DC6-B82E-764BFA011DFB}" type="presParOf" srcId="{3234E865-F9BB-4432-A576-BDE66F1B5D41}" destId="{24643E90-1788-4B0A-8917-D752F4F095E5}" srcOrd="0" destOrd="0" presId="urn:microsoft.com/office/officeart/2008/layout/VerticalCurvedList"/>
    <dgm:cxn modelId="{EFE75331-B7C8-44A3-B27B-1177829C1E36}" type="presParOf" srcId="{39D34948-D92F-4D73-B182-541BCA854848}" destId="{2D456978-1F38-49CC-BD0E-73DDDB955B18}" srcOrd="3" destOrd="0" presId="urn:microsoft.com/office/officeart/2008/layout/VerticalCurvedList"/>
    <dgm:cxn modelId="{9676DEE7-491F-46B6-B484-2A2CD14000FC}" type="presParOf" srcId="{39D34948-D92F-4D73-B182-541BCA854848}" destId="{0955AD11-C7FE-464A-A06D-A8F69AD23602}" srcOrd="4" destOrd="0" presId="urn:microsoft.com/office/officeart/2008/layout/VerticalCurvedList"/>
    <dgm:cxn modelId="{FD74562A-A9A1-410D-9F0E-6474D5FC9606}" type="presParOf" srcId="{0955AD11-C7FE-464A-A06D-A8F69AD23602}" destId="{E6DF9D29-65A2-4238-B254-2796D2DEAC06}" srcOrd="0" destOrd="0" presId="urn:microsoft.com/office/officeart/2008/layout/VerticalCurvedList"/>
    <dgm:cxn modelId="{3BAA784B-A6FA-4980-8919-6DFE2D3935A4}" type="presParOf" srcId="{39D34948-D92F-4D73-B182-541BCA854848}" destId="{E080FCB2-6717-4498-8964-F772C66BEA32}" srcOrd="5" destOrd="0" presId="urn:microsoft.com/office/officeart/2008/layout/VerticalCurvedList"/>
    <dgm:cxn modelId="{5691808D-9C17-4D45-8F29-F13B48D5A27E}" type="presParOf" srcId="{39D34948-D92F-4D73-B182-541BCA854848}" destId="{BED9FC27-233C-4711-960D-93E01FB39324}" srcOrd="6" destOrd="0" presId="urn:microsoft.com/office/officeart/2008/layout/VerticalCurvedList"/>
    <dgm:cxn modelId="{823BBF07-F1B5-4573-983C-7EB90A84BB38}" type="presParOf" srcId="{BED9FC27-233C-4711-960D-93E01FB39324}" destId="{BF68EBB5-EE61-43AC-B36C-9EF4949AB11F}" srcOrd="0" destOrd="0" presId="urn:microsoft.com/office/officeart/2008/layout/VerticalCurvedList"/>
    <dgm:cxn modelId="{DD6CE66A-2D58-49D3-8950-579903DBD704}" type="presParOf" srcId="{39D34948-D92F-4D73-B182-541BCA854848}" destId="{D6F7393C-CE71-4790-BF9D-4B497FB0E3B5}" srcOrd="7" destOrd="0" presId="urn:microsoft.com/office/officeart/2008/layout/VerticalCurvedList"/>
    <dgm:cxn modelId="{78E1FA89-F431-4781-99D5-20CA93B8DA10}" type="presParOf" srcId="{39D34948-D92F-4D73-B182-541BCA854848}" destId="{F2CB2090-C10F-4A81-BD22-B75451AA1BDB}" srcOrd="8" destOrd="0" presId="urn:microsoft.com/office/officeart/2008/layout/VerticalCurvedList"/>
    <dgm:cxn modelId="{0B918B2E-6682-45FA-AF9A-8E37E211C437}" type="presParOf" srcId="{F2CB2090-C10F-4A81-BD22-B75451AA1BDB}" destId="{87F55753-349D-49DB-9545-58A2B6FEA0D3}" srcOrd="0" destOrd="0" presId="urn:microsoft.com/office/officeart/2008/layout/VerticalCurvedList"/>
    <dgm:cxn modelId="{D61DB57F-0642-46A6-8C24-0D5B3DEC9438}" type="presParOf" srcId="{39D34948-D92F-4D73-B182-541BCA854848}" destId="{7CBC4604-8D43-4304-94CA-01839632927A}" srcOrd="9" destOrd="0" presId="urn:microsoft.com/office/officeart/2008/layout/VerticalCurvedList"/>
    <dgm:cxn modelId="{9226C730-7947-42FC-A34E-9EA4496553FD}" type="presParOf" srcId="{39D34948-D92F-4D73-B182-541BCA854848}" destId="{3601DEFA-8421-4D19-98DB-51A0B0CDD3B8}" srcOrd="10" destOrd="0" presId="urn:microsoft.com/office/officeart/2008/layout/VerticalCurvedList"/>
    <dgm:cxn modelId="{58AB95E6-EEB6-434F-B6D1-38A583106DB7}" type="presParOf" srcId="{3601DEFA-8421-4D19-98DB-51A0B0CDD3B8}" destId="{82496B65-60F8-4504-B83F-89084D760BF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BA8A3-D752-4A39-84D2-A2B6F8985DEE}">
      <dsp:nvSpPr>
        <dsp:cNvPr id="0" name=""/>
        <dsp:cNvSpPr/>
      </dsp:nvSpPr>
      <dsp:spPr>
        <a:xfrm>
          <a:off x="1472938" y="984"/>
          <a:ext cx="4940843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Обязательные экзамены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00243" y="28289"/>
        <a:ext cx="4886233" cy="877635"/>
      </dsp:txXfrm>
    </dsp:sp>
    <dsp:sp modelId="{3E8BB084-B7A0-4578-B3A1-E447863C2B81}">
      <dsp:nvSpPr>
        <dsp:cNvPr id="0" name=""/>
        <dsp:cNvSpPr/>
      </dsp:nvSpPr>
      <dsp:spPr>
        <a:xfrm rot="20064465">
          <a:off x="4568622" y="1041638"/>
          <a:ext cx="1319644" cy="146111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964515" y="1333861"/>
        <a:ext cx="527858" cy="876671"/>
      </dsp:txXfrm>
    </dsp:sp>
    <dsp:sp modelId="{07F9E8ED-C5AB-42A6-A3B5-BFD7CEED5C07}">
      <dsp:nvSpPr>
        <dsp:cNvPr id="0" name=""/>
        <dsp:cNvSpPr/>
      </dsp:nvSpPr>
      <dsp:spPr>
        <a:xfrm>
          <a:off x="4176454" y="2664304"/>
          <a:ext cx="3534010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Математика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03759" y="2691609"/>
        <a:ext cx="3479400" cy="877635"/>
      </dsp:txXfrm>
    </dsp:sp>
    <dsp:sp modelId="{A01373C0-D364-49AA-BB4E-A9BD385A8000}">
      <dsp:nvSpPr>
        <dsp:cNvPr id="0" name=""/>
        <dsp:cNvSpPr/>
      </dsp:nvSpPr>
      <dsp:spPr>
        <a:xfrm rot="10832254">
          <a:off x="3578068" y="3003223"/>
          <a:ext cx="264983" cy="32628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657563" y="3068480"/>
        <a:ext cx="105993" cy="195771"/>
      </dsp:txXfrm>
    </dsp:sp>
    <dsp:sp modelId="{8C4687BF-6576-4BF7-B7B0-328E6DFA33F6}">
      <dsp:nvSpPr>
        <dsp:cNvPr id="0" name=""/>
        <dsp:cNvSpPr/>
      </dsp:nvSpPr>
      <dsp:spPr>
        <a:xfrm>
          <a:off x="235530" y="2627683"/>
          <a:ext cx="3609709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Русский язык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835" y="2654988"/>
        <a:ext cx="3555099" cy="877635"/>
      </dsp:txXfrm>
    </dsp:sp>
    <dsp:sp modelId="{C164DF23-6E04-464A-BBD5-10947237A923}">
      <dsp:nvSpPr>
        <dsp:cNvPr id="0" name=""/>
        <dsp:cNvSpPr/>
      </dsp:nvSpPr>
      <dsp:spPr>
        <a:xfrm rot="1587610">
          <a:off x="1666483" y="1024064"/>
          <a:ext cx="1308488" cy="14644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2059029" y="1316950"/>
        <a:ext cx="523396" cy="878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7ED46-B109-4EC7-949A-CCF45477DF95}">
      <dsp:nvSpPr>
        <dsp:cNvPr id="0" name=""/>
        <dsp:cNvSpPr/>
      </dsp:nvSpPr>
      <dsp:spPr>
        <a:xfrm>
          <a:off x="1601028" y="2313230"/>
          <a:ext cx="1169812" cy="2333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906" y="0"/>
              </a:lnTo>
              <a:lnTo>
                <a:pt x="584906" y="2333690"/>
              </a:lnTo>
              <a:lnTo>
                <a:pt x="1169812" y="233369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120672" y="3414814"/>
        <a:ext cx="130523" cy="130523"/>
      </dsp:txXfrm>
    </dsp:sp>
    <dsp:sp modelId="{D6F5506B-2D61-4A78-A890-4FE281442A01}">
      <dsp:nvSpPr>
        <dsp:cNvPr id="0" name=""/>
        <dsp:cNvSpPr/>
      </dsp:nvSpPr>
      <dsp:spPr>
        <a:xfrm>
          <a:off x="1601028" y="2313230"/>
          <a:ext cx="1169812" cy="1781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906" y="0"/>
              </a:lnTo>
              <a:lnTo>
                <a:pt x="584906" y="1781035"/>
              </a:lnTo>
              <a:lnTo>
                <a:pt x="1169812" y="1781035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132663" y="3150477"/>
        <a:ext cx="106542" cy="106542"/>
      </dsp:txXfrm>
    </dsp:sp>
    <dsp:sp modelId="{2BC2474D-EC1E-41D2-9A6A-5D1BFC0B2C75}">
      <dsp:nvSpPr>
        <dsp:cNvPr id="0" name=""/>
        <dsp:cNvSpPr/>
      </dsp:nvSpPr>
      <dsp:spPr>
        <a:xfrm>
          <a:off x="1601028" y="2313230"/>
          <a:ext cx="1169812" cy="1228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906" y="0"/>
              </a:lnTo>
              <a:lnTo>
                <a:pt x="584906" y="1228381"/>
              </a:lnTo>
              <a:lnTo>
                <a:pt x="1169812" y="12283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143527" y="2885014"/>
        <a:ext cx="84814" cy="84814"/>
      </dsp:txXfrm>
    </dsp:sp>
    <dsp:sp modelId="{8A1983B7-DE5A-4F7C-9965-D452A3C7BFB6}">
      <dsp:nvSpPr>
        <dsp:cNvPr id="0" name=""/>
        <dsp:cNvSpPr/>
      </dsp:nvSpPr>
      <dsp:spPr>
        <a:xfrm>
          <a:off x="1601028" y="2313230"/>
          <a:ext cx="1169812" cy="675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906" y="0"/>
              </a:lnTo>
              <a:lnTo>
                <a:pt x="584906" y="675727"/>
              </a:lnTo>
              <a:lnTo>
                <a:pt x="1169812" y="675727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2160" y="2617320"/>
        <a:ext cx="67547" cy="67547"/>
      </dsp:txXfrm>
    </dsp:sp>
    <dsp:sp modelId="{1B8BFA40-40A9-4837-BB58-BD774A91D4F7}">
      <dsp:nvSpPr>
        <dsp:cNvPr id="0" name=""/>
        <dsp:cNvSpPr/>
      </dsp:nvSpPr>
      <dsp:spPr>
        <a:xfrm>
          <a:off x="1601028" y="2313230"/>
          <a:ext cx="1169812" cy="123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906" y="0"/>
              </a:lnTo>
              <a:lnTo>
                <a:pt x="584906" y="123073"/>
              </a:lnTo>
              <a:lnTo>
                <a:pt x="1169812" y="123073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6527" y="2345360"/>
        <a:ext cx="58813" cy="58813"/>
      </dsp:txXfrm>
    </dsp:sp>
    <dsp:sp modelId="{00B74456-248F-496D-84BC-491316FD2AA2}">
      <dsp:nvSpPr>
        <dsp:cNvPr id="0" name=""/>
        <dsp:cNvSpPr/>
      </dsp:nvSpPr>
      <dsp:spPr>
        <a:xfrm>
          <a:off x="1601028" y="1883649"/>
          <a:ext cx="1169812" cy="429581"/>
        </a:xfrm>
        <a:custGeom>
          <a:avLst/>
          <a:gdLst/>
          <a:ahLst/>
          <a:cxnLst/>
          <a:rect l="0" t="0" r="0" b="0"/>
          <a:pathLst>
            <a:path>
              <a:moveTo>
                <a:pt x="0" y="429581"/>
              </a:moveTo>
              <a:lnTo>
                <a:pt x="584906" y="429581"/>
              </a:lnTo>
              <a:lnTo>
                <a:pt x="584906" y="0"/>
              </a:lnTo>
              <a:lnTo>
                <a:pt x="11698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4779" y="2067285"/>
        <a:ext cx="62309" cy="62309"/>
      </dsp:txXfrm>
    </dsp:sp>
    <dsp:sp modelId="{EE36EBED-59E4-48BB-9639-8897AEA121E8}">
      <dsp:nvSpPr>
        <dsp:cNvPr id="0" name=""/>
        <dsp:cNvSpPr/>
      </dsp:nvSpPr>
      <dsp:spPr>
        <a:xfrm>
          <a:off x="1601028" y="1330995"/>
          <a:ext cx="1169812" cy="982235"/>
        </a:xfrm>
        <a:custGeom>
          <a:avLst/>
          <a:gdLst/>
          <a:ahLst/>
          <a:cxnLst/>
          <a:rect l="0" t="0" r="0" b="0"/>
          <a:pathLst>
            <a:path>
              <a:moveTo>
                <a:pt x="0" y="982235"/>
              </a:moveTo>
              <a:lnTo>
                <a:pt x="584906" y="982235"/>
              </a:lnTo>
              <a:lnTo>
                <a:pt x="584906" y="0"/>
              </a:lnTo>
              <a:lnTo>
                <a:pt x="11698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47747" y="1783925"/>
        <a:ext cx="76374" cy="76374"/>
      </dsp:txXfrm>
    </dsp:sp>
    <dsp:sp modelId="{EF90FB8B-0973-46E8-B466-E82A17EB87CC}">
      <dsp:nvSpPr>
        <dsp:cNvPr id="0" name=""/>
        <dsp:cNvSpPr/>
      </dsp:nvSpPr>
      <dsp:spPr>
        <a:xfrm>
          <a:off x="1601028" y="778341"/>
          <a:ext cx="1169812" cy="1534889"/>
        </a:xfrm>
        <a:custGeom>
          <a:avLst/>
          <a:gdLst/>
          <a:ahLst/>
          <a:cxnLst/>
          <a:rect l="0" t="0" r="0" b="0"/>
          <a:pathLst>
            <a:path>
              <a:moveTo>
                <a:pt x="0" y="1534889"/>
              </a:moveTo>
              <a:lnTo>
                <a:pt x="584906" y="1534889"/>
              </a:lnTo>
              <a:lnTo>
                <a:pt x="584906" y="0"/>
              </a:lnTo>
              <a:lnTo>
                <a:pt x="11698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37688" y="1497539"/>
        <a:ext cx="96492" cy="96492"/>
      </dsp:txXfrm>
    </dsp:sp>
    <dsp:sp modelId="{F6C527FC-7E0E-4910-8B93-4C854C0102A8}">
      <dsp:nvSpPr>
        <dsp:cNvPr id="0" name=""/>
        <dsp:cNvSpPr/>
      </dsp:nvSpPr>
      <dsp:spPr>
        <a:xfrm>
          <a:off x="1601028" y="225687"/>
          <a:ext cx="1169812" cy="2087543"/>
        </a:xfrm>
        <a:custGeom>
          <a:avLst/>
          <a:gdLst/>
          <a:ahLst/>
          <a:cxnLst/>
          <a:rect l="0" t="0" r="0" b="0"/>
          <a:pathLst>
            <a:path>
              <a:moveTo>
                <a:pt x="0" y="2087543"/>
              </a:moveTo>
              <a:lnTo>
                <a:pt x="584906" y="2087543"/>
              </a:lnTo>
              <a:lnTo>
                <a:pt x="584906" y="0"/>
              </a:lnTo>
              <a:lnTo>
                <a:pt x="11698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126110" y="1209634"/>
        <a:ext cx="119648" cy="119648"/>
      </dsp:txXfrm>
    </dsp:sp>
    <dsp:sp modelId="{60260E37-C6EB-4583-94E1-1F75E1809A43}">
      <dsp:nvSpPr>
        <dsp:cNvPr id="0" name=""/>
        <dsp:cNvSpPr/>
      </dsp:nvSpPr>
      <dsp:spPr>
        <a:xfrm>
          <a:off x="0" y="1754112"/>
          <a:ext cx="2083820" cy="1118236"/>
        </a:xfrm>
        <a:prstGeom prst="rect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Экзамены по выбору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54112"/>
        <a:ext cx="2083820" cy="1118236"/>
      </dsp:txXfrm>
    </dsp:sp>
    <dsp:sp modelId="{97CE5132-77A5-4BD9-90B2-C29F6FCDD11C}">
      <dsp:nvSpPr>
        <dsp:cNvPr id="0" name=""/>
        <dsp:cNvSpPr/>
      </dsp:nvSpPr>
      <dsp:spPr>
        <a:xfrm>
          <a:off x="2770840" y="4625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Литература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4625"/>
        <a:ext cx="3248789" cy="442123"/>
      </dsp:txXfrm>
    </dsp:sp>
    <dsp:sp modelId="{89E76E04-2502-44F2-A66D-9630FAB8EACA}">
      <dsp:nvSpPr>
        <dsp:cNvPr id="0" name=""/>
        <dsp:cNvSpPr/>
      </dsp:nvSpPr>
      <dsp:spPr>
        <a:xfrm>
          <a:off x="2770840" y="557279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География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557279"/>
        <a:ext cx="3248789" cy="442123"/>
      </dsp:txXfrm>
    </dsp:sp>
    <dsp:sp modelId="{4CDA7891-E907-425B-AA2F-8232233ECE72}">
      <dsp:nvSpPr>
        <dsp:cNvPr id="0" name=""/>
        <dsp:cNvSpPr/>
      </dsp:nvSpPr>
      <dsp:spPr>
        <a:xfrm>
          <a:off x="2770840" y="1109933"/>
          <a:ext cx="3703271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Информатика и ИКТ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1109933"/>
        <a:ext cx="3703271" cy="442123"/>
      </dsp:txXfrm>
    </dsp:sp>
    <dsp:sp modelId="{47B59B8F-7C09-4621-86B1-D5419B4B0160}">
      <dsp:nvSpPr>
        <dsp:cNvPr id="0" name=""/>
        <dsp:cNvSpPr/>
      </dsp:nvSpPr>
      <dsp:spPr>
        <a:xfrm>
          <a:off x="2770840" y="1662588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Обществознание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1662588"/>
        <a:ext cx="3248789" cy="442123"/>
      </dsp:txXfrm>
    </dsp:sp>
    <dsp:sp modelId="{E9AB9C46-C42E-4123-9299-AA2BCE8F8F7A}">
      <dsp:nvSpPr>
        <dsp:cNvPr id="0" name=""/>
        <dsp:cNvSpPr/>
      </dsp:nvSpPr>
      <dsp:spPr>
        <a:xfrm>
          <a:off x="2770840" y="2215242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Физика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2215242"/>
        <a:ext cx="3248789" cy="442123"/>
      </dsp:txXfrm>
    </dsp:sp>
    <dsp:sp modelId="{E1009F85-C170-493B-89D8-2F39CE2A0EC9}">
      <dsp:nvSpPr>
        <dsp:cNvPr id="0" name=""/>
        <dsp:cNvSpPr/>
      </dsp:nvSpPr>
      <dsp:spPr>
        <a:xfrm>
          <a:off x="2770840" y="2767896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Биология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2767896"/>
        <a:ext cx="3248789" cy="442123"/>
      </dsp:txXfrm>
    </dsp:sp>
    <dsp:sp modelId="{47E88B3E-AC47-453B-A2B7-FA552D0153FF}">
      <dsp:nvSpPr>
        <dsp:cNvPr id="0" name=""/>
        <dsp:cNvSpPr/>
      </dsp:nvSpPr>
      <dsp:spPr>
        <a:xfrm>
          <a:off x="2770840" y="3320550"/>
          <a:ext cx="3248789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Химия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3320550"/>
        <a:ext cx="3248789" cy="442123"/>
      </dsp:txXfrm>
    </dsp:sp>
    <dsp:sp modelId="{1517A5EB-3FB3-481A-A1FD-C4A3F0F1B0E7}">
      <dsp:nvSpPr>
        <dsp:cNvPr id="0" name=""/>
        <dsp:cNvSpPr/>
      </dsp:nvSpPr>
      <dsp:spPr>
        <a:xfrm>
          <a:off x="2770840" y="3873205"/>
          <a:ext cx="4219515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Иностранный язык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3873205"/>
        <a:ext cx="4219515" cy="442123"/>
      </dsp:txXfrm>
    </dsp:sp>
    <dsp:sp modelId="{898624CB-D5BE-45A1-8BBD-9BFCB8E1151E}">
      <dsp:nvSpPr>
        <dsp:cNvPr id="0" name=""/>
        <dsp:cNvSpPr/>
      </dsp:nvSpPr>
      <dsp:spPr>
        <a:xfrm>
          <a:off x="2770840" y="4425859"/>
          <a:ext cx="3264741" cy="44212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История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840" y="4425859"/>
        <a:ext cx="3264741" cy="442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F6C90-ABA9-4C30-A52A-BD57F57FCFBA}">
      <dsp:nvSpPr>
        <dsp:cNvPr id="0" name=""/>
        <dsp:cNvSpPr/>
      </dsp:nvSpPr>
      <dsp:spPr>
        <a:xfrm>
          <a:off x="-6676820" y="-1008127"/>
          <a:ext cx="7946657" cy="7946657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D5949-8860-4682-AEDE-F15AAD437260}">
      <dsp:nvSpPr>
        <dsp:cNvPr id="0" name=""/>
        <dsp:cNvSpPr/>
      </dsp:nvSpPr>
      <dsp:spPr>
        <a:xfrm>
          <a:off x="554626" y="368922"/>
          <a:ext cx="7930068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333399"/>
              </a:solidFill>
              <a:effectLst/>
              <a:latin typeface="+mj-lt"/>
            </a:rPr>
            <a:t>Федеральный закон от 29.12.2013 № 273-ФЗ «Об образовании в Российской Федерации»</a:t>
          </a:r>
          <a:endParaRPr lang="ru-RU" sz="14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554626" y="368922"/>
        <a:ext cx="7930068" cy="738318"/>
      </dsp:txXfrm>
    </dsp:sp>
    <dsp:sp modelId="{24643E90-1788-4B0A-8917-D752F4F095E5}">
      <dsp:nvSpPr>
        <dsp:cNvPr id="0" name=""/>
        <dsp:cNvSpPr/>
      </dsp:nvSpPr>
      <dsp:spPr>
        <a:xfrm>
          <a:off x="93177" y="276633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56978-1F38-49CC-BD0E-73DDDB955B18}">
      <dsp:nvSpPr>
        <dsp:cNvPr id="0" name=""/>
        <dsp:cNvSpPr/>
      </dsp:nvSpPr>
      <dsp:spPr>
        <a:xfrm>
          <a:off x="1083683" y="1476045"/>
          <a:ext cx="7401011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Приказ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России №1400 от 26.12.2013 «Об утверждении Порядка проведения государственной итоговой аттестации по образовательным программам среднего общего образования»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083683" y="1476045"/>
        <a:ext cx="7401011" cy="738318"/>
      </dsp:txXfrm>
    </dsp:sp>
    <dsp:sp modelId="{E6DF9D29-65A2-4238-B254-2796D2DEAC06}">
      <dsp:nvSpPr>
        <dsp:cNvPr id="0" name=""/>
        <dsp:cNvSpPr/>
      </dsp:nvSpPr>
      <dsp:spPr>
        <a:xfrm>
          <a:off x="622234" y="1383756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0FCB2-6717-4498-8964-F772C66BEA32}">
      <dsp:nvSpPr>
        <dsp:cNvPr id="0" name=""/>
        <dsp:cNvSpPr/>
      </dsp:nvSpPr>
      <dsp:spPr>
        <a:xfrm>
          <a:off x="1246061" y="2583168"/>
          <a:ext cx="7238633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России от 09.04.2014 №НТ – 392/07 «Об итоговой аттестации обучающихся с ограниченными возможностями здоровья»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246061" y="2583168"/>
        <a:ext cx="7238633" cy="738318"/>
      </dsp:txXfrm>
    </dsp:sp>
    <dsp:sp modelId="{BF68EBB5-EE61-43AC-B36C-9EF4949AB11F}">
      <dsp:nvSpPr>
        <dsp:cNvPr id="0" name=""/>
        <dsp:cNvSpPr/>
      </dsp:nvSpPr>
      <dsp:spPr>
        <a:xfrm>
          <a:off x="784612" y="2490879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7393C-CE71-4790-BF9D-4B497FB0E3B5}">
      <dsp:nvSpPr>
        <dsp:cNvPr id="0" name=""/>
        <dsp:cNvSpPr/>
      </dsp:nvSpPr>
      <dsp:spPr>
        <a:xfrm>
          <a:off x="1083683" y="3690291"/>
          <a:ext cx="7401011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Методические рекомендации по организации и проведению ГИА по образовательным программам основного общего и среднего общего образования в форме ОГЭ и ЕГЭ  для лиц с ОВЗ (письмо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№ 02-206 от 08.04.2014)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083683" y="3690291"/>
        <a:ext cx="7401011" cy="738318"/>
      </dsp:txXfrm>
    </dsp:sp>
    <dsp:sp modelId="{87F55753-349D-49DB-9545-58A2B6FEA0D3}">
      <dsp:nvSpPr>
        <dsp:cNvPr id="0" name=""/>
        <dsp:cNvSpPr/>
      </dsp:nvSpPr>
      <dsp:spPr>
        <a:xfrm>
          <a:off x="622234" y="3598002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C4604-8D43-4304-94CA-01839632927A}">
      <dsp:nvSpPr>
        <dsp:cNvPr id="0" name=""/>
        <dsp:cNvSpPr/>
      </dsp:nvSpPr>
      <dsp:spPr>
        <a:xfrm>
          <a:off x="554626" y="4797414"/>
          <a:ext cx="7930068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Методические письма о проведении ГИА по образовательным программам основного общего и среднего общего образования по математике и русскому языку в форме ГВЭ (письменная форма) (письмо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от 14.05.2014  № 02-381)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554626" y="4797414"/>
        <a:ext cx="7930068" cy="738318"/>
      </dsp:txXfrm>
    </dsp:sp>
    <dsp:sp modelId="{82496B65-60F8-4504-B83F-89084D760BFF}">
      <dsp:nvSpPr>
        <dsp:cNvPr id="0" name=""/>
        <dsp:cNvSpPr/>
      </dsp:nvSpPr>
      <dsp:spPr>
        <a:xfrm>
          <a:off x="93177" y="4705125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0EB79-AC2F-4687-A57F-53E75BCF33E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D8028-7A54-4DC0-82F8-76A9B3BF1C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33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7DDED2-CE41-4460-9FE6-0B9DFF373D32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67F6-2BCD-4202-B449-68447886DB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5481-DB2D-4966-BC0B-5FFE6B1F1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D516-BFE5-4559-B537-08499BD8D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A2F6-8CA1-41EC-BF8B-1CB8056AD1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357-0D14-4006-ACA4-ECC933BAC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8B93-1FDA-4AC8-9A1E-CBAC5D782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54F9-C229-4D70-BE9B-94407913E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CC24-8616-4991-9508-30D64079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CB00-7B5F-4BFF-AA76-37A84B1CD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B93F-9B45-40D5-B52A-958AC7E83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C155-613E-4FBA-82F6-C412F2A918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50252C-E6A9-4ACE-89D7-CA2FB0466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85750" y="1484313"/>
            <a:ext cx="86026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 проведении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9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классов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2018 году</a:t>
            </a:r>
          </a:p>
        </p:txBody>
      </p:sp>
    </p:spTree>
    <p:extLst>
      <p:ext uri="{BB962C8B-B14F-4D97-AF65-F5344CB8AC3E}">
        <p14:creationId xmlns:p14="http://schemas.microsoft.com/office/powerpoint/2010/main" val="38710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Продолжительность основного государственного экзамена</a:t>
            </a:r>
          </a:p>
        </p:txBody>
      </p:sp>
      <p:graphicFrame>
        <p:nvGraphicFramePr>
          <p:cNvPr id="5" name="Объект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2484041"/>
              </p:ext>
            </p:extLst>
          </p:nvPr>
        </p:nvGraphicFramePr>
        <p:xfrm>
          <a:off x="755576" y="1628800"/>
          <a:ext cx="7920880" cy="50459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49032"/>
                <a:gridCol w="3771848"/>
              </a:tblGrid>
              <a:tr h="6703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182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235 минут (3ч 55 мин)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328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минут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(3ч)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150 минут (2ч 30 мин)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03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минут (2ч)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182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минут письменная часть + 15 минут время устного ответа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9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532440" cy="1570037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alt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Продолжительность проведения государственной итоговой аттестации</a:t>
            </a:r>
          </a:p>
        </p:txBody>
      </p:sp>
      <p:sp>
        <p:nvSpPr>
          <p:cNvPr id="5" name="Rectangle 3"/>
          <p:cNvSpPr>
            <a:spLocks noGrp="1"/>
          </p:cNvSpPr>
          <p:nvPr>
            <p:ph idx="4294967295"/>
          </p:nvPr>
        </p:nvSpPr>
        <p:spPr>
          <a:xfrm>
            <a:off x="323528" y="1916832"/>
            <a:ext cx="8568952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продолжительность экзаменов по учебным предметам </a:t>
            </a:r>
            <a:r>
              <a:rPr lang="ru-RU" alt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включается время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выделенное на подготовительные мероприятия (инструктаж обучающихся,  вскрытие пакетов с экзаменационными материалами, заполнение регистрационных полей экзаменационной работы, настройка технических средств)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683568" y="260648"/>
            <a:ext cx="8280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20040" lvl="0" indent="-320040" algn="ctr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 экзаменах необходимо иметь при себе: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12776"/>
            <a:ext cx="8388424" cy="4883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паспорт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чёрную гелиевую ручку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линейку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физике, химии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непрограммируемый калькулятор, который должен обеспечивать арифметические 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arcos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географии, биологии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линейку, непрограммируемый калькулятор;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остальное использовать на экзамене запрещено.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нарушения установленного порядка участник удаляется с экзамена.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490537"/>
          </a:xfrm>
        </p:spPr>
        <p:txBody>
          <a:bodyPr anchor="ctr">
            <a:no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Повторная </a:t>
            </a:r>
            <a:r>
              <a:rPr lang="ru-RU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аттестация</a:t>
            </a:r>
            <a:endParaRPr lang="ru-RU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98072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eaLnBrk="0" hangingPunct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Повторно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сдаче ГИА по соответствующему учебному предмету в текущем году по решению ГЭК допускаются следующие обучающиеся: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получившие на ГИА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неудовлетворительный результат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более чем по двум учебным предметам (из числа обязательных и предметов по выбору)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явившиеся на экзамены по уважительным причинам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завершившие выполнение экзаменационной работы по уважительным причинам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 которых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ГИА конфликтной комиссией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была удовлетворена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6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778098"/>
          </a:xfrm>
        </p:spPr>
        <p:txBody>
          <a:bodyPr anchor="ctr">
            <a:norm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Повторный курс обучения 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8712968" cy="51236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Обучающимся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40AE4"/>
              </a:buClr>
              <a:buSzPct val="100000"/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не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завершившим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основного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общего образования; </a:t>
            </a:r>
          </a:p>
          <a:p>
            <a:pPr>
              <a:buClr>
                <a:srgbClr val="240AE4"/>
              </a:buClr>
              <a:buSzPct val="100000"/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не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прошедшим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получившим на ГИА неудовлетворительные результаты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 чем по двум учебным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предметам;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240AE4"/>
              </a:buClr>
              <a:buSzPct val="100000"/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либо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получившим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повторно неудовлетворительные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по двум учебным предметам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 в дополнительные сроки, предоставляется право пройти ГИА по соответствующим учебным предметам </a:t>
            </a:r>
            <a: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ранее </a:t>
            </a:r>
          </a:p>
          <a:p>
            <a:pPr marL="45720" indent="0">
              <a:buClr>
                <a:srgbClr val="240AE4"/>
              </a:buClr>
              <a:buSzPct val="100000"/>
              <a:buNone/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сентября текущего года.</a:t>
            </a:r>
            <a:endParaRPr lang="ru-RU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8106104" cy="1143000"/>
          </a:xfrm>
        </p:spPr>
        <p:txBody>
          <a:bodyPr anchor="ctr">
            <a:no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 повторной сдаче экзаменов не </a:t>
            </a:r>
            <a: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допускаются:</a:t>
            </a:r>
            <a:endParaRPr lang="ru-RU" sz="4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/>
          </p:cNvSpPr>
          <p:nvPr>
            <p:ph idx="4294967295"/>
          </p:nvPr>
        </p:nvSpPr>
        <p:spPr>
          <a:xfrm>
            <a:off x="395536" y="1988840"/>
            <a:ext cx="84256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SzPct val="100000"/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обучающиеся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удаленные с экзамена за нарушение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установленного порядка проведения ГИА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Font typeface="Wingdings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SzPct val="100000"/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обучающиеся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которых были </a:t>
            </a: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аннулированы ГЭК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нарушение ими установленного порядка проведения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www.ozedu.ru/files/u1111/thumb800x600x1x16777215_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85184"/>
            <a:ext cx="1727548" cy="147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424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На каких сайтах можно получить более</a:t>
            </a:r>
            <a:b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подробную информацию о ГИА-9?</a:t>
            </a:r>
            <a:r>
              <a:rPr lang="ru-RU" sz="3600" b="1" dirty="0">
                <a:solidFill>
                  <a:srgbClr val="FF0000"/>
                </a:solidFill>
                <a:effectLst/>
              </a:rPr>
              <a:t/>
            </a:r>
            <a:br>
              <a:rPr lang="ru-RU" sz="3600" b="1" dirty="0">
                <a:solidFill>
                  <a:srgbClr val="FF0000"/>
                </a:solidFill>
                <a:effectLst/>
              </a:rPr>
            </a:b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539552" y="2204864"/>
            <a:ext cx="8424936" cy="4331568"/>
          </a:xfrm>
          <a:prstGeom prst="rect">
            <a:avLst/>
          </a:prstGeom>
        </p:spPr>
        <p:txBody>
          <a:bodyPr/>
          <a:lstStyle/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http://www.edu.ru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(Федеральный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портал «Российское образование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http://fipi.ru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(Федеральный институт</a:t>
            </a:r>
          </a:p>
          <a:p>
            <a:pPr marL="82296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педагогических измерений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http://obrnadzor.gov.ru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6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576" y="1196752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Организация и проведение ГИА </a:t>
            </a:r>
          </a:p>
          <a:p>
            <a:pPr algn="ctr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для лиц с ограниченными возможностями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38704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466353" y="188640"/>
            <a:ext cx="8352928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Нормативное и методическое обеспечение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40284815"/>
              </p:ext>
            </p:extLst>
          </p:nvPr>
        </p:nvGraphicFramePr>
        <p:xfrm>
          <a:off x="251520" y="692696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41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323528" y="1628800"/>
            <a:ext cx="8568952" cy="316835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Aft>
                <a:spcPts val="1200"/>
              </a:spcAft>
              <a:buFontTx/>
              <a:buNone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Обучающийся </a:t>
            </a:r>
          </a:p>
          <a:p>
            <a:pPr marL="0" indent="0" algn="ctr">
              <a:spcAft>
                <a:spcPts val="1200"/>
              </a:spcAft>
              <a:buFontTx/>
              <a:buNone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 </a:t>
            </a:r>
          </a:p>
          <a:p>
            <a:pPr marL="0" indent="0" algn="ctr">
              <a:spcAft>
                <a:spcPts val="1200"/>
              </a:spcAft>
              <a:buFontTx/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493204" y="476672"/>
            <a:ext cx="8229600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Определение лиц с ОВЗ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5333" y="5335277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Статья 2 Федерального закона от 29.12.2013 № 273-ФЗ «Об образовании в Российской Федерации» </a:t>
            </a:r>
            <a:endParaRPr lang="en-US" sz="1200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Диск Д\аттесация-2012\s549818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2354" y="4149080"/>
            <a:ext cx="2170104" cy="237626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907704" y="476672"/>
            <a:ext cx="5256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Участники ГИА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324544" y="1772816"/>
            <a:ext cx="77527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итоговой аттестации допускаются обучающиеся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классов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имеющие академической задолженности и в полном объеме выполнившие учебный план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индивидуальный учебный план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(имеющие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годовые отметки по  всем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учебным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предметам учебного плана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общеобразовательного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учреждения</a:t>
            </a: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9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ниже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удовлетворительных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0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Q:\сектор мониторинга и оценки качества образования\Кадач Т.Г\Мои документы\Флэшка\Фото\ЕГЭ\ЕГЭ\Для презентаций\шпри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33" y="1556792"/>
            <a:ext cx="1777800" cy="17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Q:\сектор мониторинга и оценки качества образования\Кадач Т.Г\Мои документы\Флэшка\Фото\ЕГЭ\ЕГЭ\Для презентаций\лекартв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89" y="2111305"/>
            <a:ext cx="1727594" cy="974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9865" y="173839"/>
            <a:ext cx="8712967" cy="10772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Специальные условия при проведении ГИА для </a:t>
            </a:r>
            <a:r>
              <a:rPr lang="ru-RU" altLang="ru-RU" sz="32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 с ОВЗ</a:t>
            </a:r>
            <a:endParaRPr kumimoji="0" lang="ru-RU" altLang="ru-RU" sz="3200" b="1" i="0" u="none" strike="noStrike" kern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201" y="3645024"/>
            <a:ext cx="2068489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увеличение продолжительности на 1,5 часа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3094" y="3691190"/>
            <a:ext cx="1994405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организация питания и перерывов для проведения необходимых медико-профилактических процедур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5386" y="3645024"/>
            <a:ext cx="2160244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организация беспрепятственного доступа в аудиторию, </a:t>
            </a:r>
            <a:endParaRPr lang="ru-RU" sz="1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туалетные и </a:t>
            </a:r>
            <a:r>
              <a:rPr lang="ru-RU" sz="1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иные помещения </a:t>
            </a:r>
            <a:endParaRPr lang="ru-RU" sz="1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аудитория на первом этаже, наличие специальных кресел, др. приспособлений)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76253" y="3698328"/>
            <a:ext cx="1994405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организация экзамена на дому </a:t>
            </a:r>
            <a:r>
              <a:rPr lang="ru-RU" sz="1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(для обучающихся, имеющих медицинские показания для обучения на дому и соответствующие рекомендации </a:t>
            </a:r>
            <a:r>
              <a:rPr lang="ru-RU" sz="1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ПМПК)</a:t>
            </a:r>
            <a:endParaRPr lang="ru-RU" sz="1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Q:\сектор мониторинга и оценки качества образования\Кадач Т.Г\Мои документы\Флэшка\Фото\ЕГЭ\ЕГЭ\Для презентаций\часик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65" y="1773752"/>
            <a:ext cx="2009019" cy="2009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Q:\сектор мониторинга и оценки качества образования\Кадач Т.Г\Мои документы\Флэшка\Фото\ЕГЭ\ЕГЭ\Для презентаций\яблоко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86" y="2339685"/>
            <a:ext cx="1045822" cy="121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Q:\сектор мониторинга и оценки качества образования\Кадач Т.Г\Мои документы\Флэшка\Фото\ЕГЭ\ЕГЭ\Для презентаций\инв_коляска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282" y="1694048"/>
            <a:ext cx="1950976" cy="19509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Q:\сектор мониторинга и оценки качества образования\Кадач Т.Г\Мои документы\Флэшка\Фото\ЕГЭ\ЕГЭ\Для презентаций\Дом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571" y="1861255"/>
            <a:ext cx="1783772" cy="178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8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sz="quarter" idx="13"/>
          </p:nvPr>
        </p:nvSpPr>
        <p:spPr>
          <a:xfrm>
            <a:off x="251520" y="476250"/>
            <a:ext cx="8435280" cy="5530850"/>
          </a:xfrm>
        </p:spPr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</a:pP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по программам основного общего образования в 2017-2018 учебном году </a:t>
            </a:r>
            <a:r>
              <a:rPr lang="ru-RU" alt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включает в себя: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Font typeface="Wingdings 3" pitchFamily="18" charset="2"/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93541483"/>
              </p:ext>
            </p:extLst>
          </p:nvPr>
        </p:nvGraphicFramePr>
        <p:xfrm>
          <a:off x="611560" y="2348880"/>
          <a:ext cx="78488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6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46693"/>
              </p:ext>
            </p:extLst>
          </p:nvPr>
        </p:nvGraphicFramePr>
        <p:xfrm>
          <a:off x="1259632" y="332656"/>
          <a:ext cx="8352928" cy="48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5445224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двух предметов из указанного списка с 1 сентября 2015 года является обязательным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утверждены приказом Минобрнауки России от 07.07.2015 N 692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560840" cy="1584176"/>
          </a:xfrm>
        </p:spPr>
        <p:txBody>
          <a:bodyPr anchor="ctr">
            <a:no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Аттестат об основном общем образовании 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51520" y="1988840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Georgia" pitchFamily="18" charset="0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2017-2018 учебном году основанием для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получения аттестата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основном общем образовании является успешное прохождение ГИА-9 по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четырем учебным предметам</a:t>
            </a:r>
          </a:p>
          <a:p>
            <a:pPr marL="82296" indent="0" eaLnBrk="0" fontAlgn="base" hangingPunct="0">
              <a:spcBef>
                <a:spcPct val="0"/>
              </a:spcBef>
              <a:spcAft>
                <a:spcPct val="0"/>
              </a:spcAft>
              <a:buFont typeface="Georgia" pitchFamily="18" charset="0"/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" descr="C:\Users\Евгения\Desktop\Общешкольные родительские собрания, 2015-2016 - копия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805889"/>
            <a:ext cx="3456384" cy="1937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78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sz="quarter" idx="13"/>
          </p:nvPr>
        </p:nvSpPr>
        <p:spPr>
          <a:xfrm>
            <a:off x="1303834" y="188640"/>
            <a:ext cx="6840760" cy="122413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Подача заявления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700808"/>
            <a:ext cx="82089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  <a:defRPr/>
            </a:pP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выборе экзаменов и их количестве,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подписанное родителями </a:t>
            </a:r>
          </a:p>
          <a:p>
            <a:pPr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представителями),</a:t>
            </a:r>
          </a:p>
          <a:p>
            <a:pPr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подаётся лично обучающимися на основании документа, удостоверяющего их личность (паспорт),</a:t>
            </a:r>
          </a:p>
          <a:p>
            <a:pPr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 марта 2018 года  </a:t>
            </a:r>
          </a:p>
        </p:txBody>
      </p:sp>
      <p:pic>
        <p:nvPicPr>
          <p:cNvPr id="6" name="Picture 2" descr="d:\Desktop\рабочий стол, 2016-2017 уч. год\Родительские собрания\46ade81b14257e630c7dd1626d8ba638_XL (1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0" t="3125" r="20816" b="8568"/>
          <a:stretch/>
        </p:blipFill>
        <p:spPr bwMode="auto">
          <a:xfrm rot="21278504">
            <a:off x="7085346" y="4711169"/>
            <a:ext cx="1897998" cy="19199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274638"/>
            <a:ext cx="749808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0000" lnSpcReduction="2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Изменения в заявлении ГИА-9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496944" cy="49796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>
              <a:lnSpc>
                <a:spcPct val="114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марта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изменить (дополнить) перечень</a:t>
            </a:r>
          </a:p>
          <a:p>
            <a:pPr marL="82296" indent="0">
              <a:lnSpc>
                <a:spcPct val="114000"/>
              </a:lnSpc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указанных в заявлении экзаменов только при наличии</a:t>
            </a:r>
          </a:p>
          <a:p>
            <a:pPr marL="82296" indent="0">
              <a:lnSpc>
                <a:spcPct val="114000"/>
              </a:lnSpc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уважительных причин (болезни или иных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обстоятельств, подтвержденных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документально).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14000"/>
              </a:lnSpc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этом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случае обучающийся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подает заявление в ГЭК с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указанием измененного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перечня учебных предметов, по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которым он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планирует пройти ГИА, и причины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заявленного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перечня.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Указанное заявление подается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позднее чем за две недели до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начала соответствующих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экзаменов. Решение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принимает председатель ГЭК.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с ОВЗ, детей – инвалидов, количество экзаменов по их желанию может быть сокращено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двух обязательных экзаменов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русскому языку и математике.</a:t>
            </a:r>
          </a:p>
          <a:p>
            <a:pPr marL="82296" indent="0">
              <a:buNone/>
            </a:pP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указанных категорий обучающихся продолжительность экзамена может увеличиться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1,5 часа. </a:t>
            </a:r>
          </a:p>
        </p:txBody>
      </p:sp>
    </p:spTree>
    <p:extLst>
      <p:ext uri="{BB962C8B-B14F-4D97-AF65-F5344CB8AC3E}">
        <p14:creationId xmlns:p14="http://schemas.microsoft.com/office/powerpoint/2010/main" val="2727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404664"/>
            <a:ext cx="60719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+mj-ea"/>
                <a:cs typeface="Times New Roman" pitchFamily="18" charset="0"/>
              </a:rPr>
              <a:t>Расписание экзаменов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323528" y="1772816"/>
            <a:ext cx="8424936" cy="48006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Единое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всех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расписание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ГИА-9 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каждому образовательному предмету ежегодно устанавливает соответствующий приказ Министерства образования и науки Российской Федерации.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07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1160</TotalTime>
  <Words>674</Words>
  <Application>Microsoft Office PowerPoint</Application>
  <PresentationFormat>Экран 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Продолжительность основного государственного экзамена</vt:lpstr>
      <vt:lpstr> Продолжительность проведения государственной итоговой аттестации</vt:lpstr>
      <vt:lpstr>Презентация PowerPoint</vt:lpstr>
      <vt:lpstr>Повторная аттестация</vt:lpstr>
      <vt:lpstr>Повторный курс обучения </vt:lpstr>
      <vt:lpstr>К повторной сдаче экзаменов не допускаются:</vt:lpstr>
      <vt:lpstr>На каких сайтах можно получить более подробную информацию о ГИА-9?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Кирилина Н.И.</dc:creator>
  <cp:lastModifiedBy>Inspector</cp:lastModifiedBy>
  <cp:revision>151</cp:revision>
  <dcterms:created xsi:type="dcterms:W3CDTF">2016-08-19T20:17:01Z</dcterms:created>
  <dcterms:modified xsi:type="dcterms:W3CDTF">2017-12-28T12:51:27Z</dcterms:modified>
</cp:coreProperties>
</file>