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13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7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90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9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98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34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82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33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2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29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EDB6-3159-41AE-A754-0DD40ABB27B7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D8AC-7404-424F-94CB-AC07BABD8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8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eles.club/uploads/posts/2022-06/1655849707_54-celes-club-p-belii-granit-tekstura-krasivo-59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r="163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" name="Picture 20" descr="Георгиевская ле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948264" y="0"/>
            <a:ext cx="2195736" cy="116084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55776" y="116632"/>
            <a:ext cx="4464495" cy="934590"/>
          </a:xfrm>
          <a:prstGeom prst="round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Советского Союза</a:t>
            </a:r>
          </a:p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Борис Иванович Быков</a:t>
            </a:r>
          </a:p>
          <a:p>
            <a:pPr algn="ctr"/>
            <a:r>
              <a:rPr lang="ru-RU" sz="1400" spc="-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(28.02.1925 - 01.02.2008)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1296144" cy="178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24" t="26707" r="22003" b="26504"/>
          <a:stretch/>
        </p:blipFill>
        <p:spPr bwMode="auto">
          <a:xfrm>
            <a:off x="3635896" y="3645024"/>
            <a:ext cx="525658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pamyat-naroda.ru/img/awards/new/Medal_zolotaya_Zvez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2" r="26315" b="-5264"/>
          <a:stretch>
            <a:fillRect/>
          </a:stretch>
        </p:blipFill>
        <p:spPr bwMode="auto">
          <a:xfrm>
            <a:off x="1907704" y="1124744"/>
            <a:ext cx="360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://images.vfl.ru/ii/1494121761/0b5e4bb7/17131356.png"/>
          <p:cNvPicPr/>
          <p:nvPr/>
        </p:nvPicPr>
        <p:blipFill>
          <a:blip r:embed="rId8" cstate="print"/>
          <a:srcRect/>
          <a:stretch/>
        </p:blipFill>
        <p:spPr>
          <a:xfrm>
            <a:off x="2843808" y="1124744"/>
            <a:ext cx="72008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0" descr="D:\Загрузки\2ddedd0fd082660709104f0da89f1ae4.tif"/>
          <p:cNvPicPr/>
          <p:nvPr/>
        </p:nvPicPr>
        <p:blipFill>
          <a:blip r:embed="rId9" cstate="print"/>
          <a:stretch/>
        </p:blipFill>
        <p:spPr>
          <a:xfrm>
            <a:off x="2411760" y="2204864"/>
            <a:ext cx="43204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2" descr="https://avatars.mds.yandex.net/get-pdb/2015646/c76c0beb-090a-4968-bce6-c7a4e1739f27/s1200"/>
          <p:cNvPicPr/>
          <p:nvPr/>
        </p:nvPicPr>
        <p:blipFill>
          <a:blip r:embed="rId10" cstate="print"/>
          <a:srcRect/>
          <a:stretch/>
        </p:blipFill>
        <p:spPr>
          <a:xfrm>
            <a:off x="2267744" y="1124744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635896" y="1168318"/>
            <a:ext cx="3796918" cy="2404698"/>
          </a:xfrm>
          <a:prstGeom prst="roundRect">
            <a:avLst/>
          </a:prstGeom>
          <a:solidFill>
            <a:schemeClr val="bg1">
              <a:lumMod val="95000"/>
              <a:alpha val="9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Быков Б.И. был призван в  Красную армию 2 февраля 1943 года. Окончив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Ворошиловградскую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полковую школу, он стал минометчиком. Боевое крещение получил под Лисичанском. За участие в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Львовско-Сандомирской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наступательной операции 23 сентября 1944 года Быкову Борису Ивановичу присвоено звание Героя Советского Союза. Осенью 1944 года  Быков Б.И. был направлен на ускоренное обучение в Оренбургское зенитно-ракетное училище. Принимал  участие в освобождении  Украины, Польши.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войны Борис Иванович вернулся на родину, работал председателем колхоза, на металлургическом заводе, принимал активное участие в обучении и воспитании молодежи.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4869160"/>
            <a:ext cx="1728192" cy="196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50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Боевой </a:t>
            </a:r>
            <a:r>
              <a:rPr lang="ru-RU" sz="1050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Б.И. </a:t>
            </a:r>
            <a:r>
              <a:rPr lang="ru-RU" sz="1200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Быкова</a:t>
            </a:r>
            <a:endParaRPr lang="en-US" sz="1050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Б.И.Быков, 1944 год"/>
          <p:cNvPicPr/>
          <p:nvPr/>
        </p:nvPicPr>
        <p:blipFill rotWithShape="1">
          <a:blip r:embed="rId11" cstate="print"/>
          <a:srcRect l="8864" t="5637" r="9245" b="7021"/>
          <a:stretch/>
        </p:blipFill>
        <p:spPr>
          <a:xfrm>
            <a:off x="251520" y="1196752"/>
            <a:ext cx="1373142" cy="1814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11760" y="5157192"/>
            <a:ext cx="5616624" cy="1584176"/>
          </a:xfrm>
          <a:prstGeom prst="roundRect">
            <a:avLst/>
          </a:prstGeom>
          <a:solidFill>
            <a:schemeClr val="bg1">
              <a:lumMod val="95000"/>
              <a:alpha val="9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buClr>
                <a:srgbClr val="00206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spc="-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Борис Иванович Быков - Почетный гражданин г. Белая Калитва, Почетный казак </a:t>
            </a:r>
            <a:r>
              <a:rPr lang="ru-RU" sz="1000" spc="-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Усть-Белокалитвинского</a:t>
            </a:r>
            <a:r>
              <a:rPr lang="ru-RU" sz="10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казачьего юрта. </a:t>
            </a:r>
          </a:p>
          <a:p>
            <a:pPr>
              <a:buClr>
                <a:srgbClr val="00206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1000" spc="-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 </a:t>
            </a:r>
            <a:r>
              <a:rPr lang="ru-RU" sz="10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000" spc="-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Памятном знаке в г. Смоленск его имя стоит среди Героев Советского Союза и Социалистического Труда.</a:t>
            </a:r>
          </a:p>
          <a:p>
            <a:pPr>
              <a:buClr>
                <a:srgbClr val="00206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pc="-1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Имя Б. И. Быкова присвоено Белокалитвинскому казачьему кадетскому профессиональному техникуму (ПТУ-90). </a:t>
            </a:r>
          </a:p>
          <a:p>
            <a:pPr>
              <a:buClr>
                <a:srgbClr val="00206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pc="-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Портрет Бориса Ивановича расположен на «Аллее Героев» в  парке имени В. Маяковского  в г. Белая Калитва.</a:t>
            </a:r>
            <a:endParaRPr lang="en-US" sz="1000" spc="-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pc="-1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Ежегодно проходят областные соревнования по гребле на байдарках и каноэ среди юношей и девушек, посвященные памяти Героя Советского Союза  Б.И. Быкова.</a:t>
            </a:r>
            <a:endParaRPr lang="en-US" sz="1000" spc="-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Георгиевская ле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697152"/>
            <a:ext cx="2195736" cy="1160847"/>
          </a:xfrm>
          <a:prstGeom prst="rect">
            <a:avLst/>
          </a:prstGeom>
          <a:noFill/>
        </p:spPr>
      </p:pic>
      <p:pic>
        <p:nvPicPr>
          <p:cNvPr id="31" name="Picture 6" descr="https://pamyat-naroda.ru/img/awards/new/Medal_Za_Otvagu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990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pamyat-naroda.ru/img/awards/new/Medal_Za_Otvagu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3990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1763688" y="1844824"/>
            <a:ext cx="1800200" cy="288032"/>
          </a:xfrm>
          <a:prstGeom prst="roundRect">
            <a:avLst/>
          </a:prstGeom>
          <a:solidFill>
            <a:schemeClr val="bg1">
              <a:lumMod val="95000"/>
              <a:alpha val="9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spc="-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Присвоено звание</a:t>
            </a:r>
            <a:b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Героя Советского Союза </a:t>
            </a:r>
          </a:p>
          <a:p>
            <a:pPr algn="ctr"/>
            <a: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Орден Отечественной войны 1 степени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63688" y="2996952"/>
            <a:ext cx="1800200" cy="432048"/>
          </a:xfrm>
          <a:prstGeom prst="roundRect">
            <a:avLst/>
          </a:prstGeom>
          <a:solidFill>
            <a:schemeClr val="bg1">
              <a:lumMod val="95000"/>
              <a:alpha val="9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spc="-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Награжден медалями «За отвагу»,</a:t>
            </a:r>
            <a:b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Медалью «За победу над Германией</a:t>
            </a:r>
          </a:p>
          <a:p>
            <a:pPr algn="ctr"/>
            <a:r>
              <a:rPr lang="ru-RU" sz="700" spc="-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Вов 1941-1945 гг.»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1" y="3573017"/>
            <a:ext cx="2304256" cy="1575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qrcoder.ru/code/?https%3A%2F%2Fvk.com%2Fwall169864941_7458&amp;4&amp;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00" y="5877272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6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146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38</cp:revision>
  <dcterms:created xsi:type="dcterms:W3CDTF">2023-10-25T17:56:01Z</dcterms:created>
  <dcterms:modified xsi:type="dcterms:W3CDTF">2023-10-27T11:48:50Z</dcterms:modified>
</cp:coreProperties>
</file>