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2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1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9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0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3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8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1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4742-7C6A-414A-A196-A2534ED400B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0814-E704-45A0-9BAB-DCD46615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1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019" y="0"/>
            <a:ext cx="53606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Муниципальное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бюджетное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дошкольное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образовательное учреждение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детский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сад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№ 46 «Аленушка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Белая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алитва</a:t>
            </a:r>
          </a:p>
          <a:p>
            <a:pPr algn="ctr"/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i="1" dirty="0">
                <a:solidFill>
                  <a:srgbClr val="0070C0"/>
                </a:solidFill>
                <a:ea typeface="Calibri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5" name="Рисунок 4" descr="G:\для сайта\вид детского сад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8516"/>
            <a:ext cx="2513148" cy="156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14410" y="1556792"/>
            <a:ext cx="5822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Основан в 1987 году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/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2011 году присвоен областной статус «казачье»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114397" y="1828272"/>
            <a:ext cx="39533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проекта: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детей дошкольного возраста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моральных и нравственных ценностей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через формирование первичных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представлений о малой Родине,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социокультурных ценностях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Донского казачества» 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27" y="3890375"/>
            <a:ext cx="3056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необходимых кадровых,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научно-методических,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материально-технических условий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ля формирования первичных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представлений о малой Родине,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оциокультурных ценностях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Донского казачества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J:\21 октября совещание\семинар\DSC_0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724131"/>
            <a:ext cx="1935684" cy="145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99303" y="2282498"/>
            <a:ext cx="40446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2014 году участник  Всероссийского семинара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«Духовно-нравственные ценности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казачества и их идентификация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в образовательной среде: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опыт Ростовской области». </a:t>
            </a:r>
            <a:r>
              <a:rPr lang="ru-RU" sz="1400" b="1" i="1" dirty="0" smtClean="0">
                <a:solidFill>
                  <a:srgbClr val="C00000"/>
                </a:solidFill>
              </a:rPr>
              <a:t> 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380042"/>
            <a:ext cx="1872208" cy="142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38" y="3226698"/>
            <a:ext cx="2400699" cy="185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14041" y="4906495"/>
            <a:ext cx="33994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Опыт работы ДОУ: 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«Приобщение дошкольников  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к ценностям истории и культуры 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Донского края 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через изобразительную деятельность»  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опубликован издательством 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Ростовского института 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повышения квалификации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91" y="4293096"/>
            <a:ext cx="2033588" cy="246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2416" y="2149541"/>
            <a:ext cx="30963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целостной системы 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у дошкольников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ценностного отношения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истории и культуре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Донского края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соответствии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ФГОС ДО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87630" y="1426180"/>
            <a:ext cx="1656185" cy="9245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42093" y="1603635"/>
            <a:ext cx="192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«Познавательное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43808" y="1772816"/>
            <a:ext cx="3294952" cy="23762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4" y="1406757"/>
            <a:ext cx="1689100" cy="91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69" y="3409429"/>
            <a:ext cx="1689100" cy="97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4" y="3517921"/>
            <a:ext cx="1689100" cy="88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07" y="4065306"/>
            <a:ext cx="1689100" cy="94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8069"/>
            <a:ext cx="2392194" cy="1793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60" y="5013176"/>
            <a:ext cx="2393680" cy="1800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69" y="-14738"/>
            <a:ext cx="1982011" cy="1440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9" y="2045572"/>
            <a:ext cx="2231450" cy="164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0" y="591814"/>
            <a:ext cx="1938947" cy="1453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18345"/>
            <a:ext cx="2206604" cy="163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33" y="3735538"/>
            <a:ext cx="2082644" cy="1654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3" descr="G:\стенд\DSC_019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964" y="615241"/>
            <a:ext cx="1917875" cy="153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C:\Documents and Settings\ГПД\Рабочий стол\экскурсия\DSC_0041.JPG"/>
          <p:cNvPicPr>
            <a:picLocks noChangeAspect="1" noChangeArrowheads="1"/>
          </p:cNvPicPr>
          <p:nvPr/>
        </p:nvPicPr>
        <p:blipFill>
          <a:blip r:embed="rId11"/>
          <a:srcRect l="12683" r="9108"/>
          <a:stretch>
            <a:fillRect/>
          </a:stretch>
        </p:blipFill>
        <p:spPr bwMode="auto">
          <a:xfrm>
            <a:off x="5519591" y="0"/>
            <a:ext cx="1948272" cy="148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J:\все по патриотическому\ире на проекты\SAM_0176.JPG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>
          <a:xfrm>
            <a:off x="3084005" y="4947751"/>
            <a:ext cx="2546999" cy="191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" descr="C:\Documents and Settings\ГПД\Рабочий стол\экскурсия\DSC_013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4775" y="2082269"/>
            <a:ext cx="2175697" cy="164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9" descr="Изображение 18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34" y="-14738"/>
            <a:ext cx="2047570" cy="1446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96283" y="3517921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1058" y="1497390"/>
            <a:ext cx="20935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«Художественно-эстетическое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6644" y="3691388"/>
            <a:ext cx="2321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«Речевое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0061" y="4266688"/>
            <a:ext cx="2213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«Физическое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8156" y="82192"/>
            <a:ext cx="193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ДС № 46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9616" y="82192"/>
            <a:ext cx="21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«Аленушка»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174</Words>
  <Application>Microsoft Office PowerPoint</Application>
  <PresentationFormat>Экран (4:3)</PresentationFormat>
  <Paragraphs>56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1</cp:lastModifiedBy>
  <cp:revision>27</cp:revision>
  <dcterms:created xsi:type="dcterms:W3CDTF">2016-04-20T09:27:10Z</dcterms:created>
  <dcterms:modified xsi:type="dcterms:W3CDTF">2016-04-21T13:30:38Z</dcterms:modified>
</cp:coreProperties>
</file>